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1" r:id="rId1"/>
  </p:sldMasterIdLst>
  <p:notesMasterIdLst>
    <p:notesMasterId r:id="rId35"/>
  </p:notesMasterIdLst>
  <p:handoutMasterIdLst>
    <p:handoutMasterId r:id="rId36"/>
  </p:handoutMasterIdLst>
  <p:sldIdLst>
    <p:sldId id="346" r:id="rId2"/>
    <p:sldId id="371" r:id="rId3"/>
    <p:sldId id="312" r:id="rId4"/>
    <p:sldId id="318" r:id="rId5"/>
    <p:sldId id="369" r:id="rId6"/>
    <p:sldId id="313" r:id="rId7"/>
    <p:sldId id="370" r:id="rId8"/>
    <p:sldId id="378" r:id="rId9"/>
    <p:sldId id="373" r:id="rId10"/>
    <p:sldId id="372" r:id="rId11"/>
    <p:sldId id="375" r:id="rId12"/>
    <p:sldId id="381" r:id="rId13"/>
    <p:sldId id="397" r:id="rId14"/>
    <p:sldId id="364" r:id="rId15"/>
    <p:sldId id="282" r:id="rId16"/>
    <p:sldId id="384" r:id="rId17"/>
    <p:sldId id="391" r:id="rId18"/>
    <p:sldId id="315" r:id="rId19"/>
    <p:sldId id="388" r:id="rId20"/>
    <p:sldId id="385" r:id="rId21"/>
    <p:sldId id="382" r:id="rId22"/>
    <p:sldId id="383" r:id="rId23"/>
    <p:sldId id="344" r:id="rId24"/>
    <p:sldId id="398" r:id="rId25"/>
    <p:sldId id="392" r:id="rId26"/>
    <p:sldId id="263" r:id="rId27"/>
    <p:sldId id="262" r:id="rId28"/>
    <p:sldId id="390" r:id="rId29"/>
    <p:sldId id="261" r:id="rId30"/>
    <p:sldId id="393" r:id="rId31"/>
    <p:sldId id="328" r:id="rId32"/>
    <p:sldId id="357" r:id="rId33"/>
    <p:sldId id="379" r:id="rId34"/>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793"/>
  </p:normalViewPr>
  <p:slideViewPr>
    <p:cSldViewPr snapToGrid="0" snapToObjects="1">
      <p:cViewPr varScale="1">
        <p:scale>
          <a:sx n="106" d="100"/>
          <a:sy n="106" d="100"/>
        </p:scale>
        <p:origin x="184" y="76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A413E0-F5DB-D444-82E2-5E919EACC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81B38B19-FF01-8149-BD60-EAD38F2E0B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Calibri" charset="0"/>
                <a:ea typeface="ＭＳ Ｐゴシック" charset="-128"/>
              </a:defRPr>
            </a:lvl1pPr>
          </a:lstStyle>
          <a:p>
            <a:pPr>
              <a:defRPr/>
            </a:pPr>
            <a:fld id="{E17C74D1-7D8C-9C40-A906-5D8FA458B463}" type="datetimeFigureOut">
              <a:rPr lang="en-US"/>
              <a:pPr>
                <a:defRPr/>
              </a:pPr>
              <a:t>1/8/25</a:t>
            </a:fld>
            <a:endParaRPr lang="en-US"/>
          </a:p>
        </p:txBody>
      </p:sp>
      <p:sp>
        <p:nvSpPr>
          <p:cNvPr id="4" name="Footer Placeholder 3">
            <a:extLst>
              <a:ext uri="{FF2B5EF4-FFF2-40B4-BE49-F238E27FC236}">
                <a16:creationId xmlns:a16="http://schemas.microsoft.com/office/drawing/2014/main" id="{4E312B8F-5408-1D42-8BA8-F7803E7D9E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Calibri" charset="0"/>
                <a:ea typeface="ＭＳ Ｐゴシック" charset="-128"/>
              </a:defRPr>
            </a:lvl1pPr>
          </a:lstStyle>
          <a:p>
            <a:pPr>
              <a:defRPr/>
            </a:pPr>
            <a:endParaRPr lang="en-US"/>
          </a:p>
        </p:txBody>
      </p:sp>
      <p:sp>
        <p:nvSpPr>
          <p:cNvPr id="5" name="Slide Number Placeholder 4">
            <a:extLst>
              <a:ext uri="{FF2B5EF4-FFF2-40B4-BE49-F238E27FC236}">
                <a16:creationId xmlns:a16="http://schemas.microsoft.com/office/drawing/2014/main" id="{BB3FB223-AF5E-BF42-ADC1-FC5343093233}"/>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082F9E5-537F-A046-A046-ABC50622DC30}"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94D426-3EFC-E640-84FB-A07C0E0D82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charset="0"/>
                <a:ea typeface="ＭＳ Ｐゴシック" charset="-128"/>
              </a:defRPr>
            </a:lvl1pPr>
          </a:lstStyle>
          <a:p>
            <a:pPr>
              <a:defRPr/>
            </a:pPr>
            <a:endParaRPr lang="en-US"/>
          </a:p>
        </p:txBody>
      </p:sp>
      <p:sp>
        <p:nvSpPr>
          <p:cNvPr id="3" name="Date Placeholder 2">
            <a:extLst>
              <a:ext uri="{FF2B5EF4-FFF2-40B4-BE49-F238E27FC236}">
                <a16:creationId xmlns:a16="http://schemas.microsoft.com/office/drawing/2014/main" id="{FC865E30-8339-BD40-84EC-6F33FE54BD3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charset="0"/>
                <a:ea typeface="ＭＳ Ｐゴシック" charset="-128"/>
              </a:defRPr>
            </a:lvl1pPr>
          </a:lstStyle>
          <a:p>
            <a:pPr>
              <a:defRPr/>
            </a:pPr>
            <a:fld id="{F9684A9E-8581-3F4B-AEC0-4383064C3A64}" type="datetimeFigureOut">
              <a:rPr lang="en-US"/>
              <a:pPr>
                <a:defRPr/>
              </a:pPr>
              <a:t>1/8/25</a:t>
            </a:fld>
            <a:endParaRPr lang="en-US"/>
          </a:p>
        </p:txBody>
      </p:sp>
      <p:sp>
        <p:nvSpPr>
          <p:cNvPr id="4" name="Slide Image Placeholder 3">
            <a:extLst>
              <a:ext uri="{FF2B5EF4-FFF2-40B4-BE49-F238E27FC236}">
                <a16:creationId xmlns:a16="http://schemas.microsoft.com/office/drawing/2014/main" id="{5124C349-A26C-EE4B-A536-E7F67434719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5D9579B-D270-3543-BE13-F7B6C13E377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AE93F01-6D51-EE4C-B151-A4411783A6B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charset="0"/>
                <a:ea typeface="ＭＳ Ｐゴシック" charset="-128"/>
              </a:defRPr>
            </a:lvl1pPr>
          </a:lstStyle>
          <a:p>
            <a:pPr>
              <a:defRPr/>
            </a:pPr>
            <a:endParaRPr lang="en-US"/>
          </a:p>
        </p:txBody>
      </p:sp>
      <p:sp>
        <p:nvSpPr>
          <p:cNvPr id="7" name="Slide Number Placeholder 6">
            <a:extLst>
              <a:ext uri="{FF2B5EF4-FFF2-40B4-BE49-F238E27FC236}">
                <a16:creationId xmlns:a16="http://schemas.microsoft.com/office/drawing/2014/main" id="{9E294846-7562-A244-91F4-75C06AC70CAA}"/>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C44690F-DEBD-6345-8B73-93156B77E67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690F-DEBD-6345-8B73-93156B77E678}" type="slidenum">
              <a:rPr lang="en-US" altLang="en-US" smtClean="0"/>
              <a:pPr/>
              <a:t>1</a:t>
            </a:fld>
            <a:endParaRPr lang="en-US" altLang="en-US"/>
          </a:p>
        </p:txBody>
      </p:sp>
    </p:spTree>
    <p:extLst>
      <p:ext uri="{BB962C8B-B14F-4D97-AF65-F5344CB8AC3E}">
        <p14:creationId xmlns:p14="http://schemas.microsoft.com/office/powerpoint/2010/main" val="129381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690F-DEBD-6345-8B73-93156B77E678}" type="slidenum">
              <a:rPr lang="en-US" altLang="en-US" smtClean="0"/>
              <a:pPr/>
              <a:t>7</a:t>
            </a:fld>
            <a:endParaRPr lang="en-US" altLang="en-US"/>
          </a:p>
        </p:txBody>
      </p:sp>
    </p:spTree>
    <p:extLst>
      <p:ext uri="{BB962C8B-B14F-4D97-AF65-F5344CB8AC3E}">
        <p14:creationId xmlns:p14="http://schemas.microsoft.com/office/powerpoint/2010/main" val="398955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690F-DEBD-6345-8B73-93156B77E678}" type="slidenum">
              <a:rPr lang="en-US" altLang="en-US" smtClean="0"/>
              <a:pPr/>
              <a:t>16</a:t>
            </a:fld>
            <a:endParaRPr lang="en-US" altLang="en-US"/>
          </a:p>
        </p:txBody>
      </p:sp>
    </p:spTree>
    <p:extLst>
      <p:ext uri="{BB962C8B-B14F-4D97-AF65-F5344CB8AC3E}">
        <p14:creationId xmlns:p14="http://schemas.microsoft.com/office/powerpoint/2010/main" val="3548721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690F-DEBD-6345-8B73-93156B77E678}" type="slidenum">
              <a:rPr lang="en-US" altLang="en-US" smtClean="0"/>
              <a:pPr/>
              <a:t>17</a:t>
            </a:fld>
            <a:endParaRPr lang="en-US" altLang="en-US"/>
          </a:p>
        </p:txBody>
      </p:sp>
    </p:spTree>
    <p:extLst>
      <p:ext uri="{BB962C8B-B14F-4D97-AF65-F5344CB8AC3E}">
        <p14:creationId xmlns:p14="http://schemas.microsoft.com/office/powerpoint/2010/main" val="2991155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690F-DEBD-6345-8B73-93156B77E678}" type="slidenum">
              <a:rPr lang="en-US" altLang="en-US" smtClean="0"/>
              <a:pPr/>
              <a:t>21</a:t>
            </a:fld>
            <a:endParaRPr lang="en-US" altLang="en-US"/>
          </a:p>
        </p:txBody>
      </p:sp>
    </p:spTree>
    <p:extLst>
      <p:ext uri="{BB962C8B-B14F-4D97-AF65-F5344CB8AC3E}">
        <p14:creationId xmlns:p14="http://schemas.microsoft.com/office/powerpoint/2010/main" val="3097618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E2192-EE4E-2ECE-64AA-88F1EDB691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04FFB-22A9-B199-D3F6-A90BAFBCE5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B5D2C-12A9-84FB-0B1B-60720CDF48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E5785D-54E2-D3FC-8418-6F0D4D452D65}"/>
              </a:ext>
            </a:extLst>
          </p:cNvPr>
          <p:cNvSpPr>
            <a:spLocks noGrp="1"/>
          </p:cNvSpPr>
          <p:nvPr>
            <p:ph type="sldNum" sz="quarter" idx="5"/>
          </p:nvPr>
        </p:nvSpPr>
        <p:spPr/>
        <p:txBody>
          <a:bodyPr/>
          <a:lstStyle/>
          <a:p>
            <a:fld id="{2C44690F-DEBD-6345-8B73-93156B77E678}" type="slidenum">
              <a:rPr lang="en-US" altLang="en-US" smtClean="0"/>
              <a:pPr/>
              <a:t>23</a:t>
            </a:fld>
            <a:endParaRPr lang="en-US" altLang="en-US"/>
          </a:p>
        </p:txBody>
      </p:sp>
    </p:spTree>
    <p:extLst>
      <p:ext uri="{BB962C8B-B14F-4D97-AF65-F5344CB8AC3E}">
        <p14:creationId xmlns:p14="http://schemas.microsoft.com/office/powerpoint/2010/main" val="1879660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4690F-DEBD-6345-8B73-93156B77E678}" type="slidenum">
              <a:rPr lang="en-US" altLang="en-US" smtClean="0"/>
              <a:pPr/>
              <a:t>33</a:t>
            </a:fld>
            <a:endParaRPr lang="en-US" altLang="en-US"/>
          </a:p>
        </p:txBody>
      </p:sp>
    </p:spTree>
    <p:extLst>
      <p:ext uri="{BB962C8B-B14F-4D97-AF65-F5344CB8AC3E}">
        <p14:creationId xmlns:p14="http://schemas.microsoft.com/office/powerpoint/2010/main" val="1298008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35A1EF2-FD6F-FF40-8E43-A2309EC780BB}"/>
              </a:ext>
            </a:extLst>
          </p:cNvPr>
          <p:cNvSpPr>
            <a:spLocks noGrp="1"/>
          </p:cNvSpPr>
          <p:nvPr>
            <p:ph type="dt" sz="half" idx="10"/>
          </p:nvPr>
        </p:nvSpPr>
        <p:spPr/>
        <p:txBody>
          <a:bodyPr/>
          <a:lstStyle>
            <a:lvl1pPr>
              <a:defRPr/>
            </a:lvl1pPr>
          </a:lstStyle>
          <a:p>
            <a:pPr>
              <a:defRPr/>
            </a:pPr>
            <a:fld id="{6951E575-7D23-5C42-899D-B0930811896D}" type="datetimeFigureOut">
              <a:rPr lang="en-US" altLang="en-US"/>
              <a:pPr>
                <a:defRPr/>
              </a:pPr>
              <a:t>1/8/25</a:t>
            </a:fld>
            <a:endParaRPr lang="en-US" altLang="en-US"/>
          </a:p>
        </p:txBody>
      </p:sp>
      <p:sp>
        <p:nvSpPr>
          <p:cNvPr id="5" name="Footer Placeholder 4">
            <a:extLst>
              <a:ext uri="{FF2B5EF4-FFF2-40B4-BE49-F238E27FC236}">
                <a16:creationId xmlns:a16="http://schemas.microsoft.com/office/drawing/2014/main" id="{47C7BA66-48D5-3D4B-93FA-D8190AC993D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1D1C9A1-8132-194E-B410-0864383BB1BA}"/>
              </a:ext>
            </a:extLst>
          </p:cNvPr>
          <p:cNvSpPr>
            <a:spLocks noGrp="1"/>
          </p:cNvSpPr>
          <p:nvPr>
            <p:ph type="sldNum" sz="quarter" idx="12"/>
          </p:nvPr>
        </p:nvSpPr>
        <p:spPr/>
        <p:txBody>
          <a:bodyPr/>
          <a:lstStyle>
            <a:lvl1pPr>
              <a:defRPr/>
            </a:lvl1pPr>
          </a:lstStyle>
          <a:p>
            <a:fld id="{5F903AB5-515B-C843-9879-EC33E2C799AF}" type="slidenum">
              <a:rPr lang="en-US" altLang="en-US"/>
              <a:pPr/>
              <a:t>‹#›</a:t>
            </a:fld>
            <a:endParaRPr lang="en-US" altLang="en-US"/>
          </a:p>
        </p:txBody>
      </p:sp>
    </p:spTree>
    <p:extLst>
      <p:ext uri="{BB962C8B-B14F-4D97-AF65-F5344CB8AC3E}">
        <p14:creationId xmlns:p14="http://schemas.microsoft.com/office/powerpoint/2010/main" val="296191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866217" y="4025494"/>
            <a:ext cx="6619242" cy="370284"/>
          </a:xfrm>
        </p:spPr>
        <p:txBody>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50C0A5B3-9DD3-2A46-963F-742BCA6D6EB5}"/>
              </a:ext>
            </a:extLst>
          </p:cNvPr>
          <p:cNvSpPr>
            <a:spLocks noGrp="1"/>
          </p:cNvSpPr>
          <p:nvPr>
            <p:ph type="dt" sz="half" idx="10"/>
          </p:nvPr>
        </p:nvSpPr>
        <p:spPr/>
        <p:txBody>
          <a:bodyPr/>
          <a:lstStyle>
            <a:lvl1pPr>
              <a:defRPr/>
            </a:lvl1pPr>
          </a:lstStyle>
          <a:p>
            <a:pPr>
              <a:defRPr/>
            </a:pPr>
            <a:fld id="{A5F2545F-746F-A949-AC09-B35FD3613F3E}" type="datetimeFigureOut">
              <a:rPr lang="en-US" altLang="en-US"/>
              <a:pPr>
                <a:defRPr/>
              </a:pPr>
              <a:t>1/8/25</a:t>
            </a:fld>
            <a:endParaRPr lang="en-US" altLang="en-US"/>
          </a:p>
        </p:txBody>
      </p:sp>
      <p:sp>
        <p:nvSpPr>
          <p:cNvPr id="6" name="Footer Placeholder 4">
            <a:extLst>
              <a:ext uri="{FF2B5EF4-FFF2-40B4-BE49-F238E27FC236}">
                <a16:creationId xmlns:a16="http://schemas.microsoft.com/office/drawing/2014/main" id="{4C30B72B-2463-0C4E-BBB8-283D04123CF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6A34E76-9131-DD4E-AAC2-C23E07306AC6}"/>
              </a:ext>
            </a:extLst>
          </p:cNvPr>
          <p:cNvSpPr>
            <a:spLocks noGrp="1"/>
          </p:cNvSpPr>
          <p:nvPr>
            <p:ph type="sldNum" sz="quarter" idx="12"/>
          </p:nvPr>
        </p:nvSpPr>
        <p:spPr/>
        <p:txBody>
          <a:bodyPr/>
          <a:lstStyle>
            <a:lvl1pPr>
              <a:defRPr/>
            </a:lvl1pPr>
          </a:lstStyle>
          <a:p>
            <a:fld id="{3042D4E3-23CD-2A46-AF4B-B33D44CCFDED}" type="slidenum">
              <a:rPr lang="en-US" altLang="en-US"/>
              <a:pPr/>
              <a:t>‹#›</a:t>
            </a:fld>
            <a:endParaRPr lang="en-US" altLang="en-US"/>
          </a:p>
        </p:txBody>
      </p:sp>
    </p:spTree>
    <p:extLst>
      <p:ext uri="{BB962C8B-B14F-4D97-AF65-F5344CB8AC3E}">
        <p14:creationId xmlns:p14="http://schemas.microsoft.com/office/powerpoint/2010/main" val="1746015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a:extLst>
              <a:ext uri="{FF2B5EF4-FFF2-40B4-BE49-F238E27FC236}">
                <a16:creationId xmlns:a16="http://schemas.microsoft.com/office/drawing/2014/main" id="{70CAFA76-219B-A544-96B0-AE1E0BABC3A0}"/>
              </a:ext>
            </a:extLst>
          </p:cNvPr>
          <p:cNvSpPr>
            <a:spLocks noGrp="1"/>
          </p:cNvSpPr>
          <p:nvPr>
            <p:ph type="dt" sz="half" idx="10"/>
          </p:nvPr>
        </p:nvSpPr>
        <p:spPr/>
        <p:txBody>
          <a:bodyPr/>
          <a:lstStyle>
            <a:lvl1pPr>
              <a:defRPr/>
            </a:lvl1pPr>
          </a:lstStyle>
          <a:p>
            <a:pPr>
              <a:defRPr/>
            </a:pPr>
            <a:fld id="{40C6C9E6-A84D-DD4C-9B55-126E93F24940}" type="datetimeFigureOut">
              <a:rPr lang="en-US" altLang="en-US"/>
              <a:pPr>
                <a:defRPr/>
              </a:pPr>
              <a:t>1/8/25</a:t>
            </a:fld>
            <a:endParaRPr lang="en-US" altLang="en-US"/>
          </a:p>
        </p:txBody>
      </p:sp>
      <p:sp>
        <p:nvSpPr>
          <p:cNvPr id="5" name="Footer Placeholder 4">
            <a:extLst>
              <a:ext uri="{FF2B5EF4-FFF2-40B4-BE49-F238E27FC236}">
                <a16:creationId xmlns:a16="http://schemas.microsoft.com/office/drawing/2014/main" id="{F8C6D153-6F0F-FC4E-8FB0-36CEAC42A0B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E078980-8D86-5548-A5D5-E6DDE456CF45}"/>
              </a:ext>
            </a:extLst>
          </p:cNvPr>
          <p:cNvSpPr>
            <a:spLocks noGrp="1"/>
          </p:cNvSpPr>
          <p:nvPr>
            <p:ph type="sldNum" sz="quarter" idx="12"/>
          </p:nvPr>
        </p:nvSpPr>
        <p:spPr/>
        <p:txBody>
          <a:bodyPr/>
          <a:lstStyle>
            <a:lvl1pPr>
              <a:defRPr/>
            </a:lvl1pPr>
          </a:lstStyle>
          <a:p>
            <a:fld id="{C41876A6-782E-2542-A15F-A8EA89F2F3E8}" type="slidenum">
              <a:rPr lang="en-US" altLang="en-US"/>
              <a:pPr/>
              <a:t>‹#›</a:t>
            </a:fld>
            <a:endParaRPr lang="en-US" altLang="en-US"/>
          </a:p>
        </p:txBody>
      </p:sp>
    </p:spTree>
    <p:extLst>
      <p:ext uri="{BB962C8B-B14F-4D97-AF65-F5344CB8AC3E}">
        <p14:creationId xmlns:p14="http://schemas.microsoft.com/office/powerpoint/2010/main" val="3309848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69E0BA-6D74-8B48-B00C-811A5205CDDD}"/>
              </a:ext>
            </a:extLst>
          </p:cNvPr>
          <p:cNvSpPr txBox="1"/>
          <p:nvPr/>
        </p:nvSpPr>
        <p:spPr>
          <a:xfrm>
            <a:off x="673100" y="728663"/>
            <a:ext cx="601663" cy="1500187"/>
          </a:xfrm>
          <a:prstGeom prst="rect">
            <a:avLst/>
          </a:prstGeom>
          <a:noFill/>
        </p:spPr>
        <p:txBody>
          <a:bodyPr>
            <a:spAutoFit/>
          </a:bodyPr>
          <a:lstStyle/>
          <a:p>
            <a:pPr algn="r">
              <a:defRPr/>
            </a:pPr>
            <a:r>
              <a:rPr lang="en-US" sz="9150" dirty="0">
                <a:solidFill>
                  <a:schemeClr val="accent1">
                    <a:lumMod val="60000"/>
                    <a:lumOff val="40000"/>
                  </a:schemeClr>
                </a:solidFill>
                <a:latin typeface="Arial"/>
                <a:ea typeface="+mj-ea"/>
                <a:cs typeface="+mj-cs"/>
              </a:rPr>
              <a:t>“</a:t>
            </a:r>
          </a:p>
        </p:txBody>
      </p:sp>
      <p:sp>
        <p:nvSpPr>
          <p:cNvPr id="6" name="TextBox 5">
            <a:extLst>
              <a:ext uri="{FF2B5EF4-FFF2-40B4-BE49-F238E27FC236}">
                <a16:creationId xmlns:a16="http://schemas.microsoft.com/office/drawing/2014/main" id="{5A6C1338-13E1-234B-A7BD-89016D80720A}"/>
              </a:ext>
            </a:extLst>
          </p:cNvPr>
          <p:cNvSpPr txBox="1"/>
          <p:nvPr/>
        </p:nvSpPr>
        <p:spPr>
          <a:xfrm>
            <a:off x="6997700" y="1960563"/>
            <a:ext cx="601663" cy="1500187"/>
          </a:xfrm>
          <a:prstGeom prst="rect">
            <a:avLst/>
          </a:prstGeom>
          <a:noFill/>
        </p:spPr>
        <p:txBody>
          <a:bodyPr>
            <a:spAutoFit/>
          </a:bodyPr>
          <a:lstStyle/>
          <a:p>
            <a:pPr algn="r">
              <a:defRPr/>
            </a:pPr>
            <a:r>
              <a:rPr lang="en-US" sz="9150" dirty="0">
                <a:solidFill>
                  <a:schemeClr val="accent1">
                    <a:lumMod val="60000"/>
                    <a:lumOff val="40000"/>
                  </a:schemeClr>
                </a:solidFill>
                <a:latin typeface="Arial"/>
                <a:ea typeface="+mj-ea"/>
                <a:cs typeface="+mj-cs"/>
              </a:rPr>
              <a:t>”</a:t>
            </a:r>
          </a:p>
        </p:txBody>
      </p:sp>
      <p:sp>
        <p:nvSpPr>
          <p:cNvPr id="2" name="Title 1"/>
          <p:cNvSpPr>
            <a:spLocks noGrp="1"/>
          </p:cNvSpPr>
          <p:nvPr>
            <p:ph type="title"/>
          </p:nvPr>
        </p:nvSpPr>
        <p:spPr>
          <a:xfrm>
            <a:off x="1181100" y="1085850"/>
            <a:ext cx="5999486" cy="1742531"/>
          </a:xfrm>
        </p:spPr>
        <p:txBody>
          <a:bodyPr/>
          <a:lstStyle>
            <a:lvl1pPr>
              <a:defRPr sz="3600"/>
            </a:lvl1pPr>
          </a:lstStyle>
          <a:p>
            <a:r>
              <a:rPr lang="en-US"/>
              <a:t>Click to edit Master title style</a:t>
            </a:r>
            <a:endParaRPr lang="en-US" dirty="0"/>
          </a:p>
        </p:txBody>
      </p:sp>
      <p:sp>
        <p:nvSpPr>
          <p:cNvPr id="14" name="Text Placeholder 3"/>
          <p:cNvSpPr>
            <a:spLocks noGrp="1"/>
          </p:cNvSpPr>
          <p:nvPr>
            <p:ph type="body" sz="half" idx="13"/>
          </p:nvPr>
        </p:nvSpPr>
        <p:spPr>
          <a:xfrm>
            <a:off x="1447800" y="2828380"/>
            <a:ext cx="5459737" cy="256631"/>
          </a:xfrm>
        </p:spPr>
        <p:txBody>
          <a:bodyPr/>
          <a:lstStyle>
            <a:lvl1pPr marL="0" indent="0">
              <a:buNone/>
              <a:defRPr lang="en-US" sz="1050" b="0" i="0" kern="1200" cap="small" dirty="0">
                <a:solidFill>
                  <a:schemeClr val="accent1">
                    <a:lumMod val="60000"/>
                    <a:lumOff val="4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3">
            <a:extLst>
              <a:ext uri="{FF2B5EF4-FFF2-40B4-BE49-F238E27FC236}">
                <a16:creationId xmlns:a16="http://schemas.microsoft.com/office/drawing/2014/main" id="{BD2C2D25-FF33-E449-8B95-DDFE9F8EAF18}"/>
              </a:ext>
            </a:extLst>
          </p:cNvPr>
          <p:cNvSpPr>
            <a:spLocks noGrp="1"/>
          </p:cNvSpPr>
          <p:nvPr>
            <p:ph type="dt" sz="half" idx="14"/>
          </p:nvPr>
        </p:nvSpPr>
        <p:spPr/>
        <p:txBody>
          <a:bodyPr/>
          <a:lstStyle>
            <a:lvl1pPr>
              <a:defRPr/>
            </a:lvl1pPr>
          </a:lstStyle>
          <a:p>
            <a:pPr>
              <a:defRPr/>
            </a:pPr>
            <a:fld id="{B2641A51-5BEC-664D-B91C-42189637046E}" type="datetimeFigureOut">
              <a:rPr lang="en-US" altLang="en-US"/>
              <a:pPr>
                <a:defRPr/>
              </a:pPr>
              <a:t>1/8/25</a:t>
            </a:fld>
            <a:endParaRPr lang="en-US" altLang="en-US"/>
          </a:p>
        </p:txBody>
      </p:sp>
      <p:sp>
        <p:nvSpPr>
          <p:cNvPr id="8" name="Footer Placeholder 4">
            <a:extLst>
              <a:ext uri="{FF2B5EF4-FFF2-40B4-BE49-F238E27FC236}">
                <a16:creationId xmlns:a16="http://schemas.microsoft.com/office/drawing/2014/main" id="{3E2DB471-B926-BD48-A07B-1A73B1A067AB}"/>
              </a:ext>
            </a:extLst>
          </p:cNvPr>
          <p:cNvSpPr>
            <a:spLocks noGrp="1"/>
          </p:cNvSpPr>
          <p:nvPr>
            <p:ph type="ftr" sz="quarter" idx="15"/>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3909DFC-E561-CA4F-A0D8-0C124C031A3F}"/>
              </a:ext>
            </a:extLst>
          </p:cNvPr>
          <p:cNvSpPr>
            <a:spLocks noGrp="1"/>
          </p:cNvSpPr>
          <p:nvPr>
            <p:ph type="sldNum" sz="quarter" idx="16"/>
          </p:nvPr>
        </p:nvSpPr>
        <p:spPr/>
        <p:txBody>
          <a:bodyPr/>
          <a:lstStyle>
            <a:lvl1pPr>
              <a:defRPr/>
            </a:lvl1pPr>
          </a:lstStyle>
          <a:p>
            <a:fld id="{9D9B0BF3-E795-EA45-9C3F-47BCB68DFEE1}" type="slidenum">
              <a:rPr lang="en-US" altLang="en-US"/>
              <a:pPr/>
              <a:t>‹#›</a:t>
            </a:fld>
            <a:endParaRPr lang="en-US" altLang="en-US"/>
          </a:p>
        </p:txBody>
      </p:sp>
    </p:spTree>
    <p:extLst>
      <p:ext uri="{BB962C8B-B14F-4D97-AF65-F5344CB8AC3E}">
        <p14:creationId xmlns:p14="http://schemas.microsoft.com/office/powerpoint/2010/main" val="3574497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4"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671E13-0E91-734F-A98D-01B466376DA2}"/>
              </a:ext>
            </a:extLst>
          </p:cNvPr>
          <p:cNvSpPr>
            <a:spLocks noGrp="1"/>
          </p:cNvSpPr>
          <p:nvPr>
            <p:ph type="dt" sz="half" idx="10"/>
          </p:nvPr>
        </p:nvSpPr>
        <p:spPr/>
        <p:txBody>
          <a:bodyPr/>
          <a:lstStyle>
            <a:lvl1pPr>
              <a:defRPr/>
            </a:lvl1pPr>
          </a:lstStyle>
          <a:p>
            <a:pPr>
              <a:defRPr/>
            </a:pPr>
            <a:fld id="{E84635A8-EDDA-194B-8A73-748A4F1867A1}" type="datetimeFigureOut">
              <a:rPr lang="en-US" altLang="en-US"/>
              <a:pPr>
                <a:defRPr/>
              </a:pPr>
              <a:t>1/8/25</a:t>
            </a:fld>
            <a:endParaRPr lang="en-US" altLang="en-US"/>
          </a:p>
        </p:txBody>
      </p:sp>
      <p:sp>
        <p:nvSpPr>
          <p:cNvPr id="5" name="Footer Placeholder 4">
            <a:extLst>
              <a:ext uri="{FF2B5EF4-FFF2-40B4-BE49-F238E27FC236}">
                <a16:creationId xmlns:a16="http://schemas.microsoft.com/office/drawing/2014/main" id="{422726E5-6079-3B43-8C1E-592BC73E269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7D76ECE-7946-094C-9366-BD185E42336B}"/>
              </a:ext>
            </a:extLst>
          </p:cNvPr>
          <p:cNvSpPr>
            <a:spLocks noGrp="1"/>
          </p:cNvSpPr>
          <p:nvPr>
            <p:ph type="sldNum" sz="quarter" idx="12"/>
          </p:nvPr>
        </p:nvSpPr>
        <p:spPr/>
        <p:txBody>
          <a:bodyPr/>
          <a:lstStyle>
            <a:lvl1pPr>
              <a:defRPr/>
            </a:lvl1pPr>
          </a:lstStyle>
          <a:p>
            <a:fld id="{8A27325A-C679-564B-A7FD-043D3ECAE81E}" type="slidenum">
              <a:rPr lang="en-US" altLang="en-US"/>
              <a:pPr/>
              <a:t>‹#›</a:t>
            </a:fld>
            <a:endParaRPr lang="en-US" altLang="en-US"/>
          </a:p>
        </p:txBody>
      </p:sp>
    </p:spTree>
    <p:extLst>
      <p:ext uri="{BB962C8B-B14F-4D97-AF65-F5344CB8AC3E}">
        <p14:creationId xmlns:p14="http://schemas.microsoft.com/office/powerpoint/2010/main" val="4200777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E7A68FC-D20A-3A44-A410-26BCFB556CFA}"/>
              </a:ext>
            </a:extLst>
          </p:cNvPr>
          <p:cNvCxnSpPr/>
          <p:nvPr/>
        </p:nvCxnSpPr>
        <p:spPr>
          <a:xfrm>
            <a:off x="2794000"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E52D3F8-F3B1-4B4C-9503-4EAF781E5666}"/>
              </a:ext>
            </a:extLst>
          </p:cNvPr>
          <p:cNvCxnSpPr/>
          <p:nvPr/>
        </p:nvCxnSpPr>
        <p:spPr>
          <a:xfrm>
            <a:off x="5221288" y="1600200"/>
            <a:ext cx="0" cy="29749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Date Placeholder 3">
            <a:extLst>
              <a:ext uri="{FF2B5EF4-FFF2-40B4-BE49-F238E27FC236}">
                <a16:creationId xmlns:a16="http://schemas.microsoft.com/office/drawing/2014/main" id="{5B4E139A-728E-F54D-81FA-5FEB1AD32573}"/>
              </a:ext>
            </a:extLst>
          </p:cNvPr>
          <p:cNvSpPr>
            <a:spLocks noGrp="1"/>
          </p:cNvSpPr>
          <p:nvPr>
            <p:ph type="dt" sz="half" idx="18"/>
          </p:nvPr>
        </p:nvSpPr>
        <p:spPr/>
        <p:txBody>
          <a:bodyPr/>
          <a:lstStyle>
            <a:lvl1pPr>
              <a:defRPr/>
            </a:lvl1pPr>
          </a:lstStyle>
          <a:p>
            <a:pPr>
              <a:defRPr/>
            </a:pPr>
            <a:fld id="{1BCCBBDA-2A15-5B4E-AABB-0331355FE65C}" type="datetimeFigureOut">
              <a:rPr lang="en-US" altLang="en-US"/>
              <a:pPr>
                <a:defRPr/>
              </a:pPr>
              <a:t>1/8/25</a:t>
            </a:fld>
            <a:endParaRPr lang="en-US" altLang="en-US"/>
          </a:p>
        </p:txBody>
      </p:sp>
      <p:sp>
        <p:nvSpPr>
          <p:cNvPr id="12" name="Footer Placeholder 4">
            <a:extLst>
              <a:ext uri="{FF2B5EF4-FFF2-40B4-BE49-F238E27FC236}">
                <a16:creationId xmlns:a16="http://schemas.microsoft.com/office/drawing/2014/main" id="{B17659A6-E65A-6444-9BCE-20824BBB328D}"/>
              </a:ext>
            </a:extLst>
          </p:cNvPr>
          <p:cNvSpPr>
            <a:spLocks noGrp="1"/>
          </p:cNvSpPr>
          <p:nvPr>
            <p:ph type="ftr" sz="quarter" idx="19"/>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F700890F-9F42-FD48-BDDB-82307A2E1BA7}"/>
              </a:ext>
            </a:extLst>
          </p:cNvPr>
          <p:cNvSpPr>
            <a:spLocks noGrp="1"/>
          </p:cNvSpPr>
          <p:nvPr>
            <p:ph type="sldNum" sz="quarter" idx="20"/>
          </p:nvPr>
        </p:nvSpPr>
        <p:spPr/>
        <p:txBody>
          <a:bodyPr/>
          <a:lstStyle>
            <a:lvl1pPr>
              <a:defRPr/>
            </a:lvl1pPr>
          </a:lstStyle>
          <a:p>
            <a:fld id="{386C9167-F774-4D4E-AD44-AC3D73BEE517}" type="slidenum">
              <a:rPr lang="en-US" altLang="en-US"/>
              <a:pPr/>
              <a:t>‹#›</a:t>
            </a:fld>
            <a:endParaRPr lang="en-US" altLang="en-US"/>
          </a:p>
        </p:txBody>
      </p:sp>
    </p:spTree>
    <p:extLst>
      <p:ext uri="{BB962C8B-B14F-4D97-AF65-F5344CB8AC3E}">
        <p14:creationId xmlns:p14="http://schemas.microsoft.com/office/powerpoint/2010/main" val="2448182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5B8C6BD4-1010-4847-99EE-B921055CC7B0}"/>
              </a:ext>
            </a:extLst>
          </p:cNvPr>
          <p:cNvCxnSpPr/>
          <p:nvPr/>
        </p:nvCxnSpPr>
        <p:spPr>
          <a:xfrm>
            <a:off x="2794000"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02C8B9E-A49D-4D45-956C-5B14AFA45F4A}"/>
              </a:ext>
            </a:extLst>
          </p:cNvPr>
          <p:cNvCxnSpPr/>
          <p:nvPr/>
        </p:nvCxnSpPr>
        <p:spPr>
          <a:xfrm>
            <a:off x="5221288" y="1600200"/>
            <a:ext cx="0" cy="297497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2" name="Text Placeholder 3"/>
          <p:cNvSpPr>
            <a:spLocks noGrp="1"/>
          </p:cNvSpPr>
          <p:nvPr>
            <p:ph type="body" sz="half" idx="18"/>
          </p:nvPr>
        </p:nvSpPr>
        <p:spPr>
          <a:xfrm>
            <a:off x="489347" y="3620409"/>
            <a:ext cx="2205038" cy="49439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3" name="Text Placeholder 3"/>
          <p:cNvSpPr>
            <a:spLocks noGrp="1"/>
          </p:cNvSpPr>
          <p:nvPr>
            <p:ph type="body" sz="half" idx="19"/>
          </p:nvPr>
        </p:nvSpPr>
        <p:spPr>
          <a:xfrm>
            <a:off x="2916016" y="3620408"/>
            <a:ext cx="2200805" cy="49439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24" name="Text Placeholder 3"/>
          <p:cNvSpPr>
            <a:spLocks noGrp="1"/>
          </p:cNvSpPr>
          <p:nvPr>
            <p:ph type="body" sz="half" idx="20"/>
          </p:nvPr>
        </p:nvSpPr>
        <p:spPr>
          <a:xfrm>
            <a:off x="5343432" y="3620406"/>
            <a:ext cx="2201998" cy="49439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5" name="Date Placeholder 3">
            <a:extLst>
              <a:ext uri="{FF2B5EF4-FFF2-40B4-BE49-F238E27FC236}">
                <a16:creationId xmlns:a16="http://schemas.microsoft.com/office/drawing/2014/main" id="{54C71D40-C44F-334D-8C65-5AA59906D366}"/>
              </a:ext>
            </a:extLst>
          </p:cNvPr>
          <p:cNvSpPr>
            <a:spLocks noGrp="1"/>
          </p:cNvSpPr>
          <p:nvPr>
            <p:ph type="dt" sz="half" idx="23"/>
          </p:nvPr>
        </p:nvSpPr>
        <p:spPr/>
        <p:txBody>
          <a:bodyPr/>
          <a:lstStyle>
            <a:lvl1pPr>
              <a:defRPr/>
            </a:lvl1pPr>
          </a:lstStyle>
          <a:p>
            <a:pPr>
              <a:defRPr/>
            </a:pPr>
            <a:fld id="{2629BD03-4967-FD43-AA52-6033A1E9644E}" type="datetimeFigureOut">
              <a:rPr lang="en-US" altLang="en-US"/>
              <a:pPr>
                <a:defRPr/>
              </a:pPr>
              <a:t>1/8/25</a:t>
            </a:fld>
            <a:endParaRPr lang="en-US" altLang="en-US"/>
          </a:p>
        </p:txBody>
      </p:sp>
      <p:sp>
        <p:nvSpPr>
          <p:cNvPr id="16" name="Footer Placeholder 4">
            <a:extLst>
              <a:ext uri="{FF2B5EF4-FFF2-40B4-BE49-F238E27FC236}">
                <a16:creationId xmlns:a16="http://schemas.microsoft.com/office/drawing/2014/main" id="{6E2EE5E1-1F9D-AE49-8923-D2BDEE2400BF}"/>
              </a:ext>
            </a:extLst>
          </p:cNvPr>
          <p:cNvSpPr>
            <a:spLocks noGrp="1"/>
          </p:cNvSpPr>
          <p:nvPr>
            <p:ph type="ftr" sz="quarter" idx="24"/>
          </p:nvPr>
        </p:nvSpPr>
        <p:spPr/>
        <p:txBody>
          <a:bodyPr/>
          <a:lstStyle>
            <a:lvl1pPr>
              <a:defRPr/>
            </a:lvl1pPr>
          </a:lstStyle>
          <a:p>
            <a:pPr>
              <a:defRPr/>
            </a:pPr>
            <a:endParaRPr lang="en-US"/>
          </a:p>
        </p:txBody>
      </p:sp>
      <p:sp>
        <p:nvSpPr>
          <p:cNvPr id="17" name="Slide Number Placeholder 5">
            <a:extLst>
              <a:ext uri="{FF2B5EF4-FFF2-40B4-BE49-F238E27FC236}">
                <a16:creationId xmlns:a16="http://schemas.microsoft.com/office/drawing/2014/main" id="{996A0C00-9FDC-9A4A-BC6E-34E0E56D4C85}"/>
              </a:ext>
            </a:extLst>
          </p:cNvPr>
          <p:cNvSpPr>
            <a:spLocks noGrp="1"/>
          </p:cNvSpPr>
          <p:nvPr>
            <p:ph type="sldNum" sz="quarter" idx="25"/>
          </p:nvPr>
        </p:nvSpPr>
        <p:spPr/>
        <p:txBody>
          <a:bodyPr/>
          <a:lstStyle>
            <a:lvl1pPr>
              <a:defRPr/>
            </a:lvl1pPr>
          </a:lstStyle>
          <a:p>
            <a:fld id="{32C73C2B-272E-CA49-92A8-68146E2C345D}" type="slidenum">
              <a:rPr lang="en-US" altLang="en-US"/>
              <a:pPr/>
              <a:t>‹#›</a:t>
            </a:fld>
            <a:endParaRPr lang="en-US" altLang="en-US"/>
          </a:p>
        </p:txBody>
      </p:sp>
    </p:spTree>
    <p:extLst>
      <p:ext uri="{BB962C8B-B14F-4D97-AF65-F5344CB8AC3E}">
        <p14:creationId xmlns:p14="http://schemas.microsoft.com/office/powerpoint/2010/main" val="3053749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108496E-ECF1-7A44-A5E0-0ABD86D0ABB8}"/>
              </a:ext>
            </a:extLst>
          </p:cNvPr>
          <p:cNvSpPr>
            <a:spLocks noGrp="1"/>
          </p:cNvSpPr>
          <p:nvPr>
            <p:ph type="dt" sz="half" idx="10"/>
          </p:nvPr>
        </p:nvSpPr>
        <p:spPr/>
        <p:txBody>
          <a:bodyPr/>
          <a:lstStyle>
            <a:lvl1pPr>
              <a:defRPr/>
            </a:lvl1pPr>
          </a:lstStyle>
          <a:p>
            <a:pPr>
              <a:defRPr/>
            </a:pPr>
            <a:fld id="{788BB463-E9AF-674E-8C3F-2AA4C5288928}" type="datetimeFigureOut">
              <a:rPr lang="en-US" altLang="en-US"/>
              <a:pPr>
                <a:defRPr/>
              </a:pPr>
              <a:t>1/8/25</a:t>
            </a:fld>
            <a:endParaRPr lang="en-US" altLang="en-US"/>
          </a:p>
        </p:txBody>
      </p:sp>
      <p:sp>
        <p:nvSpPr>
          <p:cNvPr id="5" name="Footer Placeholder 4">
            <a:extLst>
              <a:ext uri="{FF2B5EF4-FFF2-40B4-BE49-F238E27FC236}">
                <a16:creationId xmlns:a16="http://schemas.microsoft.com/office/drawing/2014/main" id="{63844381-8832-4847-B698-62B819AE44A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7F8673A-CF31-7F43-9DF4-A41D15478DBA}"/>
              </a:ext>
            </a:extLst>
          </p:cNvPr>
          <p:cNvSpPr>
            <a:spLocks noGrp="1"/>
          </p:cNvSpPr>
          <p:nvPr>
            <p:ph type="sldNum" sz="quarter" idx="12"/>
          </p:nvPr>
        </p:nvSpPr>
        <p:spPr/>
        <p:txBody>
          <a:bodyPr/>
          <a:lstStyle>
            <a:lvl1pPr>
              <a:defRPr/>
            </a:lvl1pPr>
          </a:lstStyle>
          <a:p>
            <a:fld id="{35B87594-8A88-E141-AB0C-9CEC41D33186}" type="slidenum">
              <a:rPr lang="en-US" altLang="en-US"/>
              <a:pPr/>
              <a:t>‹#›</a:t>
            </a:fld>
            <a:endParaRPr lang="en-US" altLang="en-US"/>
          </a:p>
        </p:txBody>
      </p:sp>
    </p:spTree>
    <p:extLst>
      <p:ext uri="{BB962C8B-B14F-4D97-AF65-F5344CB8AC3E}">
        <p14:creationId xmlns:p14="http://schemas.microsoft.com/office/powerpoint/2010/main" val="3956290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3D01153-A16F-CE4B-8834-867998C52CC0}"/>
              </a:ext>
            </a:extLst>
          </p:cNvPr>
          <p:cNvSpPr>
            <a:spLocks noGrp="1"/>
          </p:cNvSpPr>
          <p:nvPr>
            <p:ph type="dt" sz="half" idx="10"/>
          </p:nvPr>
        </p:nvSpPr>
        <p:spPr/>
        <p:txBody>
          <a:bodyPr/>
          <a:lstStyle>
            <a:lvl1pPr>
              <a:defRPr/>
            </a:lvl1pPr>
          </a:lstStyle>
          <a:p>
            <a:pPr>
              <a:defRPr/>
            </a:pPr>
            <a:fld id="{DD20960C-EA6C-0041-99E5-2074CEA7625E}" type="datetimeFigureOut">
              <a:rPr lang="en-US" altLang="en-US"/>
              <a:pPr>
                <a:defRPr/>
              </a:pPr>
              <a:t>1/8/25</a:t>
            </a:fld>
            <a:endParaRPr lang="en-US" altLang="en-US"/>
          </a:p>
        </p:txBody>
      </p:sp>
      <p:sp>
        <p:nvSpPr>
          <p:cNvPr id="5" name="Footer Placeholder 4">
            <a:extLst>
              <a:ext uri="{FF2B5EF4-FFF2-40B4-BE49-F238E27FC236}">
                <a16:creationId xmlns:a16="http://schemas.microsoft.com/office/drawing/2014/main" id="{A55F8E9D-759D-2243-9507-1D65C681AC4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0D62921-F3B2-8B47-8B4A-358C0C7D0580}"/>
              </a:ext>
            </a:extLst>
          </p:cNvPr>
          <p:cNvSpPr>
            <a:spLocks noGrp="1"/>
          </p:cNvSpPr>
          <p:nvPr>
            <p:ph type="sldNum" sz="quarter" idx="12"/>
          </p:nvPr>
        </p:nvSpPr>
        <p:spPr/>
        <p:txBody>
          <a:bodyPr/>
          <a:lstStyle>
            <a:lvl1pPr>
              <a:defRPr/>
            </a:lvl1pPr>
          </a:lstStyle>
          <a:p>
            <a:fld id="{33B34E00-9468-8245-BFD1-3E2ED9ED6CDC}" type="slidenum">
              <a:rPr lang="en-US" altLang="en-US"/>
              <a:pPr/>
              <a:t>‹#›</a:t>
            </a:fld>
            <a:endParaRPr lang="en-US" altLang="en-US"/>
          </a:p>
        </p:txBody>
      </p:sp>
    </p:spTree>
    <p:extLst>
      <p:ext uri="{BB962C8B-B14F-4D97-AF65-F5344CB8AC3E}">
        <p14:creationId xmlns:p14="http://schemas.microsoft.com/office/powerpoint/2010/main" val="20082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F59F645-5DE0-AB42-93E7-5A3F736BABCD}"/>
              </a:ext>
            </a:extLst>
          </p:cNvPr>
          <p:cNvSpPr>
            <a:spLocks noGrp="1"/>
          </p:cNvSpPr>
          <p:nvPr>
            <p:ph type="dt" sz="half" idx="10"/>
          </p:nvPr>
        </p:nvSpPr>
        <p:spPr/>
        <p:txBody>
          <a:bodyPr/>
          <a:lstStyle>
            <a:lvl1pPr>
              <a:defRPr/>
            </a:lvl1pPr>
          </a:lstStyle>
          <a:p>
            <a:pPr>
              <a:defRPr/>
            </a:pPr>
            <a:fld id="{A1004465-9D37-7A4E-807E-6AA40D72681E}" type="datetimeFigureOut">
              <a:rPr lang="en-US" altLang="en-US"/>
              <a:pPr>
                <a:defRPr/>
              </a:pPr>
              <a:t>1/8/25</a:t>
            </a:fld>
            <a:endParaRPr lang="en-US" altLang="en-US"/>
          </a:p>
        </p:txBody>
      </p:sp>
      <p:sp>
        <p:nvSpPr>
          <p:cNvPr id="5" name="Footer Placeholder 4">
            <a:extLst>
              <a:ext uri="{FF2B5EF4-FFF2-40B4-BE49-F238E27FC236}">
                <a16:creationId xmlns:a16="http://schemas.microsoft.com/office/drawing/2014/main" id="{7F9B38B4-4D98-014F-9E30-6BC187BEF80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571EFB3-0E5D-C742-AE7C-98C936BC0665}"/>
              </a:ext>
            </a:extLst>
          </p:cNvPr>
          <p:cNvSpPr>
            <a:spLocks noGrp="1"/>
          </p:cNvSpPr>
          <p:nvPr>
            <p:ph type="sldNum" sz="quarter" idx="12"/>
          </p:nvPr>
        </p:nvSpPr>
        <p:spPr/>
        <p:txBody>
          <a:bodyPr/>
          <a:lstStyle>
            <a:lvl1pPr>
              <a:defRPr/>
            </a:lvl1pPr>
          </a:lstStyle>
          <a:p>
            <a:fld id="{BAC0054C-1B11-BF47-9ED6-B8C4325F2295}" type="slidenum">
              <a:rPr lang="en-US" altLang="en-US"/>
              <a:pPr/>
              <a:t>‹#›</a:t>
            </a:fld>
            <a:endParaRPr lang="en-US" altLang="en-US"/>
          </a:p>
        </p:txBody>
      </p:sp>
    </p:spTree>
    <p:extLst>
      <p:ext uri="{BB962C8B-B14F-4D97-AF65-F5344CB8AC3E}">
        <p14:creationId xmlns:p14="http://schemas.microsoft.com/office/powerpoint/2010/main" val="1752625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6189F7-EC72-CD4A-82D3-AE922D69DFF8}"/>
              </a:ext>
            </a:extLst>
          </p:cNvPr>
          <p:cNvSpPr>
            <a:spLocks noGrp="1"/>
          </p:cNvSpPr>
          <p:nvPr>
            <p:ph type="dt" sz="half" idx="10"/>
          </p:nvPr>
        </p:nvSpPr>
        <p:spPr/>
        <p:txBody>
          <a:bodyPr/>
          <a:lstStyle>
            <a:lvl1pPr>
              <a:defRPr/>
            </a:lvl1pPr>
          </a:lstStyle>
          <a:p>
            <a:pPr>
              <a:defRPr/>
            </a:pPr>
            <a:fld id="{4BCC37B3-F856-3C40-BD45-8616C42EC789}" type="datetimeFigureOut">
              <a:rPr lang="en-US" altLang="en-US"/>
              <a:pPr>
                <a:defRPr/>
              </a:pPr>
              <a:t>1/8/25</a:t>
            </a:fld>
            <a:endParaRPr lang="en-US" altLang="en-US"/>
          </a:p>
        </p:txBody>
      </p:sp>
      <p:sp>
        <p:nvSpPr>
          <p:cNvPr id="5" name="Footer Placeholder 4">
            <a:extLst>
              <a:ext uri="{FF2B5EF4-FFF2-40B4-BE49-F238E27FC236}">
                <a16:creationId xmlns:a16="http://schemas.microsoft.com/office/drawing/2014/main" id="{731DB961-D4C6-2A46-9094-D8F664BA366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A3D041B-B964-A147-91E7-B8FD0BF3266C}"/>
              </a:ext>
            </a:extLst>
          </p:cNvPr>
          <p:cNvSpPr>
            <a:spLocks noGrp="1"/>
          </p:cNvSpPr>
          <p:nvPr>
            <p:ph type="sldNum" sz="quarter" idx="12"/>
          </p:nvPr>
        </p:nvSpPr>
        <p:spPr/>
        <p:txBody>
          <a:bodyPr/>
          <a:lstStyle>
            <a:lvl1pPr>
              <a:defRPr/>
            </a:lvl1pPr>
          </a:lstStyle>
          <a:p>
            <a:fld id="{8AFD754B-2B77-8345-9F25-1048D54AD7A4}" type="slidenum">
              <a:rPr lang="en-US" altLang="en-US"/>
              <a:pPr/>
              <a:t>‹#›</a:t>
            </a:fld>
            <a:endParaRPr lang="en-US" altLang="en-US"/>
          </a:p>
        </p:txBody>
      </p:sp>
    </p:spTree>
    <p:extLst>
      <p:ext uri="{BB962C8B-B14F-4D97-AF65-F5344CB8AC3E}">
        <p14:creationId xmlns:p14="http://schemas.microsoft.com/office/powerpoint/2010/main" val="288495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702062D9-2692-6244-824D-BADDDE688B26}"/>
              </a:ext>
            </a:extLst>
          </p:cNvPr>
          <p:cNvSpPr>
            <a:spLocks noGrp="1"/>
          </p:cNvSpPr>
          <p:nvPr>
            <p:ph type="dt" sz="half" idx="10"/>
          </p:nvPr>
        </p:nvSpPr>
        <p:spPr/>
        <p:txBody>
          <a:bodyPr/>
          <a:lstStyle>
            <a:lvl1pPr>
              <a:defRPr/>
            </a:lvl1pPr>
          </a:lstStyle>
          <a:p>
            <a:pPr>
              <a:defRPr/>
            </a:pPr>
            <a:fld id="{E805B369-5693-2C47-8115-CE87EE0D1DC3}" type="datetimeFigureOut">
              <a:rPr lang="en-US" altLang="en-US"/>
              <a:pPr>
                <a:defRPr/>
              </a:pPr>
              <a:t>1/8/25</a:t>
            </a:fld>
            <a:endParaRPr lang="en-US" altLang="en-US"/>
          </a:p>
        </p:txBody>
      </p:sp>
      <p:sp>
        <p:nvSpPr>
          <p:cNvPr id="6" name="Footer Placeholder 4">
            <a:extLst>
              <a:ext uri="{FF2B5EF4-FFF2-40B4-BE49-F238E27FC236}">
                <a16:creationId xmlns:a16="http://schemas.microsoft.com/office/drawing/2014/main" id="{9259638C-01AC-F943-BBF1-77AD85F0084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5B36C9A-B727-D64A-BA9A-75291DFCCD76}"/>
              </a:ext>
            </a:extLst>
          </p:cNvPr>
          <p:cNvSpPr>
            <a:spLocks noGrp="1"/>
          </p:cNvSpPr>
          <p:nvPr>
            <p:ph type="sldNum" sz="quarter" idx="12"/>
          </p:nvPr>
        </p:nvSpPr>
        <p:spPr/>
        <p:txBody>
          <a:bodyPr/>
          <a:lstStyle>
            <a:lvl1pPr>
              <a:defRPr/>
            </a:lvl1pPr>
          </a:lstStyle>
          <a:p>
            <a:fld id="{969AEB00-2EA8-B040-8459-AE030708229E}" type="slidenum">
              <a:rPr lang="en-US" altLang="en-US"/>
              <a:pPr/>
              <a:t>‹#›</a:t>
            </a:fld>
            <a:endParaRPr lang="en-US" altLang="en-US"/>
          </a:p>
        </p:txBody>
      </p:sp>
    </p:spTree>
    <p:extLst>
      <p:ext uri="{BB962C8B-B14F-4D97-AF65-F5344CB8AC3E}">
        <p14:creationId xmlns:p14="http://schemas.microsoft.com/office/powerpoint/2010/main" val="2750614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FBCB9B29-C10C-114C-8240-62766B9CC32C}"/>
              </a:ext>
            </a:extLst>
          </p:cNvPr>
          <p:cNvSpPr>
            <a:spLocks noGrp="1"/>
          </p:cNvSpPr>
          <p:nvPr>
            <p:ph type="dt" sz="half" idx="10"/>
          </p:nvPr>
        </p:nvSpPr>
        <p:spPr/>
        <p:txBody>
          <a:bodyPr/>
          <a:lstStyle>
            <a:lvl1pPr>
              <a:defRPr/>
            </a:lvl1pPr>
          </a:lstStyle>
          <a:p>
            <a:pPr>
              <a:defRPr/>
            </a:pPr>
            <a:fld id="{59F71E8E-7585-7341-970F-4D51A9995EE9}" type="datetimeFigureOut">
              <a:rPr lang="en-US" altLang="en-US"/>
              <a:pPr>
                <a:defRPr/>
              </a:pPr>
              <a:t>1/8/25</a:t>
            </a:fld>
            <a:endParaRPr lang="en-US" altLang="en-US"/>
          </a:p>
        </p:txBody>
      </p:sp>
      <p:sp>
        <p:nvSpPr>
          <p:cNvPr id="8" name="Footer Placeholder 4">
            <a:extLst>
              <a:ext uri="{FF2B5EF4-FFF2-40B4-BE49-F238E27FC236}">
                <a16:creationId xmlns:a16="http://schemas.microsoft.com/office/drawing/2014/main" id="{68EF8FEF-4B86-7B4C-B9B9-6A109FBF273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F219F465-CADB-2843-8A75-F7E9E7294E9D}"/>
              </a:ext>
            </a:extLst>
          </p:cNvPr>
          <p:cNvSpPr>
            <a:spLocks noGrp="1"/>
          </p:cNvSpPr>
          <p:nvPr>
            <p:ph type="sldNum" sz="quarter" idx="12"/>
          </p:nvPr>
        </p:nvSpPr>
        <p:spPr/>
        <p:txBody>
          <a:bodyPr/>
          <a:lstStyle>
            <a:lvl1pPr>
              <a:defRPr/>
            </a:lvl1pPr>
          </a:lstStyle>
          <a:p>
            <a:fld id="{62C5C307-520E-0343-9018-213A7144368B}" type="slidenum">
              <a:rPr lang="en-US" altLang="en-US"/>
              <a:pPr/>
              <a:t>‹#›</a:t>
            </a:fld>
            <a:endParaRPr lang="en-US" altLang="en-US"/>
          </a:p>
        </p:txBody>
      </p:sp>
    </p:spTree>
    <p:extLst>
      <p:ext uri="{BB962C8B-B14F-4D97-AF65-F5344CB8AC3E}">
        <p14:creationId xmlns:p14="http://schemas.microsoft.com/office/powerpoint/2010/main" val="291152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50965CBB-DEE3-814A-964F-BBE6D24D0700}"/>
              </a:ext>
            </a:extLst>
          </p:cNvPr>
          <p:cNvSpPr>
            <a:spLocks noGrp="1"/>
          </p:cNvSpPr>
          <p:nvPr>
            <p:ph type="dt" sz="half" idx="10"/>
          </p:nvPr>
        </p:nvSpPr>
        <p:spPr/>
        <p:txBody>
          <a:bodyPr/>
          <a:lstStyle>
            <a:lvl1pPr>
              <a:defRPr/>
            </a:lvl1pPr>
          </a:lstStyle>
          <a:p>
            <a:pPr>
              <a:defRPr/>
            </a:pPr>
            <a:fld id="{12584D2C-BA9A-4B4F-8ECB-5C5E13C010DE}" type="datetimeFigureOut">
              <a:rPr lang="en-US" altLang="en-US"/>
              <a:pPr>
                <a:defRPr/>
              </a:pPr>
              <a:t>1/8/25</a:t>
            </a:fld>
            <a:endParaRPr lang="en-US" altLang="en-US"/>
          </a:p>
        </p:txBody>
      </p:sp>
      <p:sp>
        <p:nvSpPr>
          <p:cNvPr id="4" name="Footer Placeholder 4">
            <a:extLst>
              <a:ext uri="{FF2B5EF4-FFF2-40B4-BE49-F238E27FC236}">
                <a16:creationId xmlns:a16="http://schemas.microsoft.com/office/drawing/2014/main" id="{B36AA860-BAB5-1C49-852E-AD895CC52EC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9942AE7-A2B5-F740-8636-B40DB48EE95C}"/>
              </a:ext>
            </a:extLst>
          </p:cNvPr>
          <p:cNvSpPr>
            <a:spLocks noGrp="1"/>
          </p:cNvSpPr>
          <p:nvPr>
            <p:ph type="sldNum" sz="quarter" idx="12"/>
          </p:nvPr>
        </p:nvSpPr>
        <p:spPr/>
        <p:txBody>
          <a:bodyPr/>
          <a:lstStyle>
            <a:lvl1pPr>
              <a:defRPr/>
            </a:lvl1pPr>
          </a:lstStyle>
          <a:p>
            <a:fld id="{AE0C96B8-E945-944F-95D5-6412B90C7792}" type="slidenum">
              <a:rPr lang="en-US" altLang="en-US"/>
              <a:pPr/>
              <a:t>‹#›</a:t>
            </a:fld>
            <a:endParaRPr lang="en-US" altLang="en-US"/>
          </a:p>
        </p:txBody>
      </p:sp>
    </p:spTree>
    <p:extLst>
      <p:ext uri="{BB962C8B-B14F-4D97-AF65-F5344CB8AC3E}">
        <p14:creationId xmlns:p14="http://schemas.microsoft.com/office/powerpoint/2010/main" val="39482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75F0C26-68C4-4745-8550-DC63F5E10C80}"/>
              </a:ext>
            </a:extLst>
          </p:cNvPr>
          <p:cNvSpPr>
            <a:spLocks noGrp="1"/>
          </p:cNvSpPr>
          <p:nvPr>
            <p:ph type="dt" sz="half" idx="10"/>
          </p:nvPr>
        </p:nvSpPr>
        <p:spPr/>
        <p:txBody>
          <a:bodyPr/>
          <a:lstStyle>
            <a:lvl1pPr>
              <a:defRPr/>
            </a:lvl1pPr>
          </a:lstStyle>
          <a:p>
            <a:pPr>
              <a:defRPr/>
            </a:pPr>
            <a:fld id="{99834E1E-FE97-074D-BC05-8EB2DEB7F742}" type="datetimeFigureOut">
              <a:rPr lang="en-US" altLang="en-US"/>
              <a:pPr>
                <a:defRPr/>
              </a:pPr>
              <a:t>1/8/25</a:t>
            </a:fld>
            <a:endParaRPr lang="en-US" altLang="en-US"/>
          </a:p>
        </p:txBody>
      </p:sp>
      <p:sp>
        <p:nvSpPr>
          <p:cNvPr id="3" name="Footer Placeholder 4">
            <a:extLst>
              <a:ext uri="{FF2B5EF4-FFF2-40B4-BE49-F238E27FC236}">
                <a16:creationId xmlns:a16="http://schemas.microsoft.com/office/drawing/2014/main" id="{D69CC135-0AA6-764E-87D8-101662FC9A9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EC32D6C-DFC0-1F43-B0E4-4C4C77B06E68}"/>
              </a:ext>
            </a:extLst>
          </p:cNvPr>
          <p:cNvSpPr>
            <a:spLocks noGrp="1"/>
          </p:cNvSpPr>
          <p:nvPr>
            <p:ph type="sldNum" sz="quarter" idx="12"/>
          </p:nvPr>
        </p:nvSpPr>
        <p:spPr/>
        <p:txBody>
          <a:bodyPr/>
          <a:lstStyle>
            <a:lvl1pPr>
              <a:defRPr/>
            </a:lvl1pPr>
          </a:lstStyle>
          <a:p>
            <a:fld id="{5CAB4237-B9C7-414A-ACCF-0DEBF7BC0C7B}" type="slidenum">
              <a:rPr lang="en-US" altLang="en-US"/>
              <a:pPr/>
              <a:t>‹#›</a:t>
            </a:fld>
            <a:endParaRPr lang="en-US" altLang="en-US"/>
          </a:p>
        </p:txBody>
      </p:sp>
    </p:spTree>
    <p:extLst>
      <p:ext uri="{BB962C8B-B14F-4D97-AF65-F5344CB8AC3E}">
        <p14:creationId xmlns:p14="http://schemas.microsoft.com/office/powerpoint/2010/main" val="2893415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2550797"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6"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E0C2ABB6-0CA8-F74C-977F-91D17A8C2AC2}"/>
              </a:ext>
            </a:extLst>
          </p:cNvPr>
          <p:cNvSpPr>
            <a:spLocks noGrp="1"/>
          </p:cNvSpPr>
          <p:nvPr>
            <p:ph type="dt" sz="half" idx="10"/>
          </p:nvPr>
        </p:nvSpPr>
        <p:spPr/>
        <p:txBody>
          <a:bodyPr/>
          <a:lstStyle>
            <a:lvl1pPr>
              <a:defRPr/>
            </a:lvl1pPr>
          </a:lstStyle>
          <a:p>
            <a:pPr>
              <a:defRPr/>
            </a:pPr>
            <a:fld id="{7137F930-AB4D-3848-BE13-5F18EC65FA56}" type="datetimeFigureOut">
              <a:rPr lang="en-US" altLang="en-US"/>
              <a:pPr>
                <a:defRPr/>
              </a:pPr>
              <a:t>1/8/25</a:t>
            </a:fld>
            <a:endParaRPr lang="en-US" altLang="en-US"/>
          </a:p>
        </p:txBody>
      </p:sp>
      <p:sp>
        <p:nvSpPr>
          <p:cNvPr id="6" name="Footer Placeholder 4">
            <a:extLst>
              <a:ext uri="{FF2B5EF4-FFF2-40B4-BE49-F238E27FC236}">
                <a16:creationId xmlns:a16="http://schemas.microsoft.com/office/drawing/2014/main" id="{5CA16D05-76E1-774D-A3CD-CACFB1FC7CA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1404F73-8E70-BD43-A92F-DCC663F130E9}"/>
              </a:ext>
            </a:extLst>
          </p:cNvPr>
          <p:cNvSpPr>
            <a:spLocks noGrp="1"/>
          </p:cNvSpPr>
          <p:nvPr>
            <p:ph type="sldNum" sz="quarter" idx="12"/>
          </p:nvPr>
        </p:nvSpPr>
        <p:spPr/>
        <p:txBody>
          <a:bodyPr/>
          <a:lstStyle>
            <a:lvl1pPr>
              <a:defRPr/>
            </a:lvl1pPr>
          </a:lstStyle>
          <a:p>
            <a:fld id="{94F9DCC6-38B4-6C43-AB66-E6FA09BED0CA}" type="slidenum">
              <a:rPr lang="en-US" altLang="en-US"/>
              <a:pPr/>
              <a:t>‹#›</a:t>
            </a:fld>
            <a:endParaRPr lang="en-US" altLang="en-US"/>
          </a:p>
        </p:txBody>
      </p:sp>
    </p:spTree>
    <p:extLst>
      <p:ext uri="{BB962C8B-B14F-4D97-AF65-F5344CB8AC3E}">
        <p14:creationId xmlns:p14="http://schemas.microsoft.com/office/powerpoint/2010/main" val="3407376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866216" y="2743200"/>
            <a:ext cx="3813734" cy="10287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3">
            <a:extLst>
              <a:ext uri="{FF2B5EF4-FFF2-40B4-BE49-F238E27FC236}">
                <a16:creationId xmlns:a16="http://schemas.microsoft.com/office/drawing/2014/main" id="{A6661E95-E353-4D4D-9DDC-2AE196FEBD21}"/>
              </a:ext>
            </a:extLst>
          </p:cNvPr>
          <p:cNvSpPr>
            <a:spLocks noGrp="1"/>
          </p:cNvSpPr>
          <p:nvPr>
            <p:ph type="dt" sz="half" idx="10"/>
          </p:nvPr>
        </p:nvSpPr>
        <p:spPr/>
        <p:txBody>
          <a:bodyPr/>
          <a:lstStyle>
            <a:lvl1pPr>
              <a:defRPr/>
            </a:lvl1pPr>
          </a:lstStyle>
          <a:p>
            <a:pPr>
              <a:defRPr/>
            </a:pPr>
            <a:fld id="{593BD16D-2907-1648-A119-13850221D01A}" type="datetimeFigureOut">
              <a:rPr lang="en-US" altLang="en-US"/>
              <a:pPr>
                <a:defRPr/>
              </a:pPr>
              <a:t>1/8/25</a:t>
            </a:fld>
            <a:endParaRPr lang="en-US" altLang="en-US"/>
          </a:p>
        </p:txBody>
      </p:sp>
      <p:sp>
        <p:nvSpPr>
          <p:cNvPr id="6" name="Footer Placeholder 4">
            <a:extLst>
              <a:ext uri="{FF2B5EF4-FFF2-40B4-BE49-F238E27FC236}">
                <a16:creationId xmlns:a16="http://schemas.microsoft.com/office/drawing/2014/main" id="{9EAEBA42-E61B-1644-A2BA-F5706A222A1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A4765BF-7A50-4C45-A044-3A5640262759}"/>
              </a:ext>
            </a:extLst>
          </p:cNvPr>
          <p:cNvSpPr>
            <a:spLocks noGrp="1"/>
          </p:cNvSpPr>
          <p:nvPr>
            <p:ph type="sldNum" sz="quarter" idx="12"/>
          </p:nvPr>
        </p:nvSpPr>
        <p:spPr/>
        <p:txBody>
          <a:bodyPr/>
          <a:lstStyle>
            <a:lvl1pPr>
              <a:defRPr/>
            </a:lvl1pPr>
          </a:lstStyle>
          <a:p>
            <a:fld id="{17CCD9AA-E1BA-ED4F-A2F5-B1DBE69959B2}" type="slidenum">
              <a:rPr lang="en-US" altLang="en-US"/>
              <a:pPr/>
              <a:t>‹#›</a:t>
            </a:fld>
            <a:endParaRPr lang="en-US" altLang="en-US"/>
          </a:p>
        </p:txBody>
      </p:sp>
    </p:spTree>
    <p:extLst>
      <p:ext uri="{BB962C8B-B14F-4D97-AF65-F5344CB8AC3E}">
        <p14:creationId xmlns:p14="http://schemas.microsoft.com/office/powerpoint/2010/main" val="1115923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pic>
        <p:nvPicPr>
          <p:cNvPr id="1026" name="Picture 7">
            <a:extLst>
              <a:ext uri="{FF2B5EF4-FFF2-40B4-BE49-F238E27FC236}">
                <a16:creationId xmlns:a16="http://schemas.microsoft.com/office/drawing/2014/main" id="{6692E4C0-08EA-FB4C-A446-34A028A31A85}"/>
              </a:ext>
            </a:extLst>
          </p:cNvPr>
          <p:cNvPicPr>
            <a:picLocks noChangeAspect="1"/>
          </p:cNvPicPr>
          <p:nvPr/>
        </p:nvPicPr>
        <p:blipFill>
          <a:blip r:embed="rId20">
            <a:extLst>
              <a:ext uri="{28A0092B-C50C-407E-A947-70E740481C1C}">
                <a14:useLocalDpi xmlns:a14="http://schemas.microsoft.com/office/drawing/2010/main" val="0"/>
              </a:ext>
            </a:extLst>
          </a:blip>
          <a:srcRect l="3644"/>
          <a:stretch>
            <a:fillRect/>
          </a:stretch>
        </p:blipFill>
        <p:spPr bwMode="auto">
          <a:xfrm>
            <a:off x="0" y="2001838"/>
            <a:ext cx="3027363"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6">
            <a:extLst>
              <a:ext uri="{FF2B5EF4-FFF2-40B4-BE49-F238E27FC236}">
                <a16:creationId xmlns:a16="http://schemas.microsoft.com/office/drawing/2014/main" id="{A14DB596-E6B0-6247-9E3F-FBF8A10CBBE0}"/>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0" y="2168525"/>
            <a:ext cx="1141413"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a:extLst>
              <a:ext uri="{FF2B5EF4-FFF2-40B4-BE49-F238E27FC236}">
                <a16:creationId xmlns:a16="http://schemas.microsoft.com/office/drawing/2014/main" id="{F800C091-34D3-EF4B-9E1C-84D0802315E8}"/>
              </a:ext>
            </a:extLst>
          </p:cNvPr>
          <p:cNvSpPr/>
          <p:nvPr/>
        </p:nvSpPr>
        <p:spPr>
          <a:xfrm>
            <a:off x="6456759" y="1257300"/>
            <a:ext cx="2114550" cy="211455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31" name="Picture 8">
            <a:extLst>
              <a:ext uri="{FF2B5EF4-FFF2-40B4-BE49-F238E27FC236}">
                <a16:creationId xmlns:a16="http://schemas.microsoft.com/office/drawing/2014/main" id="{E2B75CC2-BB6C-2A47-940D-F4774FBEE147}"/>
              </a:ext>
            </a:extLst>
          </p:cNvPr>
          <p:cNvPicPr>
            <a:picLocks noChangeAspect="1"/>
          </p:cNvPicPr>
          <p:nvPr/>
        </p:nvPicPr>
        <p:blipFill>
          <a:blip r:embed="rId22">
            <a:extLst>
              <a:ext uri="{28A0092B-C50C-407E-A947-70E740481C1C}">
                <a14:useLocalDpi xmlns:a14="http://schemas.microsoft.com/office/drawing/2010/main" val="0"/>
              </a:ext>
            </a:extLst>
          </a:blip>
          <a:srcRect t="28813"/>
          <a:stretch>
            <a:fillRect/>
          </a:stretch>
        </p:blipFill>
        <p:spPr bwMode="auto">
          <a:xfrm>
            <a:off x="5999163" y="0"/>
            <a:ext cx="1203325"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a:extLst>
              <a:ext uri="{FF2B5EF4-FFF2-40B4-BE49-F238E27FC236}">
                <a16:creationId xmlns:a16="http://schemas.microsoft.com/office/drawing/2014/main" id="{1A38BC5B-09FC-8149-87AC-A6091916AA65}"/>
              </a:ext>
            </a:extLst>
          </p:cNvPr>
          <p:cNvPicPr>
            <a:picLocks noChangeAspect="1"/>
          </p:cNvPicPr>
          <p:nvPr/>
        </p:nvPicPr>
        <p:blipFill>
          <a:blip r:embed="rId23">
            <a:extLst>
              <a:ext uri="{28A0092B-C50C-407E-A947-70E740481C1C}">
                <a14:useLocalDpi xmlns:a14="http://schemas.microsoft.com/office/drawing/2010/main" val="0"/>
              </a:ext>
            </a:extLst>
          </a:blip>
          <a:srcRect b="23320"/>
          <a:stretch>
            <a:fillRect/>
          </a:stretch>
        </p:blipFill>
        <p:spPr bwMode="auto">
          <a:xfrm>
            <a:off x="6456363" y="4572000"/>
            <a:ext cx="7461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446ECCD7-F118-BE40-AF38-0B578D6BFBDC}"/>
              </a:ext>
            </a:extLst>
          </p:cNvPr>
          <p:cNvSpPr>
            <a:spLocks noChangeArrowheads="1"/>
          </p:cNvSpPr>
          <p:nvPr/>
        </p:nvSpPr>
        <p:spPr bwMode="auto">
          <a:xfrm>
            <a:off x="7827963" y="0"/>
            <a:ext cx="514350" cy="857250"/>
          </a:xfrm>
          <a:prstGeom prst="rect">
            <a:avLst/>
          </a:prstGeom>
          <a:solidFill>
            <a:schemeClr val="accent1"/>
          </a:solidFill>
          <a:ln>
            <a:noFill/>
          </a:ln>
          <a:effectLst>
            <a:outerShdw blurRad="38100" dist="25400" dir="5400000" rotWithShape="0">
              <a:srgbClr val="808080">
                <a:alpha val="45000"/>
              </a:srgbClr>
            </a:outerShdw>
          </a:effectLst>
          <a:extLst>
            <a:ext uri="{91240B29-F687-4F45-9708-019B960494DF}">
              <a14:hiddenLine xmlns:a14="http://schemas.microsoft.com/office/drawing/2010/main" w="9525" cap="rnd">
                <a:solidFill>
                  <a:srgbClr val="000000"/>
                </a:solidFill>
                <a:miter lim="800000"/>
                <a:headEnd/>
                <a:tailEnd/>
              </a14:hiddenLine>
            </a:ext>
          </a:extLst>
        </p:spPr>
        <p:txBody>
          <a:bodyPr/>
          <a:lstStyle/>
          <a:p>
            <a:pPr>
              <a:defRPr/>
            </a:pPr>
            <a:endParaRPr lang="en-US">
              <a:latin typeface="Calibri" charset="0"/>
              <a:ea typeface="ＭＳ Ｐゴシック" charset="-128"/>
            </a:endParaRPr>
          </a:p>
        </p:txBody>
      </p:sp>
      <p:sp>
        <p:nvSpPr>
          <p:cNvPr id="1034" name="Title Placeholder 1">
            <a:extLst>
              <a:ext uri="{FF2B5EF4-FFF2-40B4-BE49-F238E27FC236}">
                <a16:creationId xmlns:a16="http://schemas.microsoft.com/office/drawing/2014/main" id="{3C1FB642-E88C-5F4C-AA54-DC811B9C74CA}"/>
              </a:ext>
            </a:extLst>
          </p:cNvPr>
          <p:cNvSpPr>
            <a:spLocks noGrp="1"/>
          </p:cNvSpPr>
          <p:nvPr>
            <p:ph type="title"/>
          </p:nvPr>
        </p:nvSpPr>
        <p:spPr bwMode="auto">
          <a:xfrm>
            <a:off x="484188" y="339725"/>
            <a:ext cx="705326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35" name="Text Placeholder 2">
            <a:extLst>
              <a:ext uri="{FF2B5EF4-FFF2-40B4-BE49-F238E27FC236}">
                <a16:creationId xmlns:a16="http://schemas.microsoft.com/office/drawing/2014/main" id="{3AC3300B-9C6C-6F44-9223-CA9CF565041A}"/>
              </a:ext>
            </a:extLst>
          </p:cNvPr>
          <p:cNvSpPr>
            <a:spLocks noGrp="1"/>
          </p:cNvSpPr>
          <p:nvPr>
            <p:ph type="body" idx="1"/>
          </p:nvPr>
        </p:nvSpPr>
        <p:spPr bwMode="auto">
          <a:xfrm>
            <a:off x="827088" y="1539875"/>
            <a:ext cx="6710362"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5E188ED-A7D1-154D-AF5A-E9D2EFFCF0D2}"/>
              </a:ext>
            </a:extLst>
          </p:cNvPr>
          <p:cNvSpPr>
            <a:spLocks noGrp="1"/>
          </p:cNvSpPr>
          <p:nvPr>
            <p:ph type="dt" sz="half" idx="2"/>
          </p:nvPr>
        </p:nvSpPr>
        <p:spPr>
          <a:xfrm rot="5400000">
            <a:off x="7616825" y="1343025"/>
            <a:ext cx="742950" cy="228600"/>
          </a:xfrm>
          <a:prstGeom prst="rect">
            <a:avLst/>
          </a:prstGeom>
        </p:spPr>
        <p:txBody>
          <a:bodyPr vert="horz" lIns="91440" tIns="45720" rIns="91440" bIns="45720" rtlCol="0" anchor="t"/>
          <a:lstStyle>
            <a:lvl1pPr algn="l">
              <a:defRPr sz="825" b="0" i="0">
                <a:solidFill>
                  <a:schemeClr val="tx1">
                    <a:tint val="75000"/>
                    <a:alpha val="60000"/>
                  </a:schemeClr>
                </a:solidFill>
                <a:latin typeface="Calibri" charset="0"/>
                <a:ea typeface="ＭＳ Ｐゴシック" charset="-128"/>
              </a:defRPr>
            </a:lvl1pPr>
          </a:lstStyle>
          <a:p>
            <a:pPr>
              <a:defRPr/>
            </a:pPr>
            <a:fld id="{3523076F-A9A8-E749-89A0-4433DF570A2F}" type="datetimeFigureOut">
              <a:rPr lang="en-US" altLang="en-US"/>
              <a:pPr>
                <a:defRPr/>
              </a:pPr>
              <a:t>1/8/25</a:t>
            </a:fld>
            <a:endParaRPr lang="en-US" altLang="en-US"/>
          </a:p>
        </p:txBody>
      </p:sp>
      <p:sp>
        <p:nvSpPr>
          <p:cNvPr id="5" name="Footer Placeholder 4">
            <a:extLst>
              <a:ext uri="{FF2B5EF4-FFF2-40B4-BE49-F238E27FC236}">
                <a16:creationId xmlns:a16="http://schemas.microsoft.com/office/drawing/2014/main" id="{9356B979-67F7-9144-B1F6-C609FED99352}"/>
              </a:ext>
            </a:extLst>
          </p:cNvPr>
          <p:cNvSpPr>
            <a:spLocks noGrp="1"/>
          </p:cNvSpPr>
          <p:nvPr>
            <p:ph type="ftr" sz="quarter" idx="3"/>
          </p:nvPr>
        </p:nvSpPr>
        <p:spPr>
          <a:xfrm rot="5400000">
            <a:off x="6713538" y="2419350"/>
            <a:ext cx="2895600" cy="228600"/>
          </a:xfrm>
          <a:prstGeom prst="rect">
            <a:avLst/>
          </a:prstGeom>
        </p:spPr>
        <p:txBody>
          <a:bodyPr vert="horz" lIns="91440" tIns="45720" rIns="91440" bIns="45720" rtlCol="0" anchor="b"/>
          <a:lstStyle>
            <a:lvl1pPr algn="l">
              <a:defRPr sz="825" b="0" i="0">
                <a:solidFill>
                  <a:schemeClr val="tx1">
                    <a:tint val="75000"/>
                    <a:alpha val="60000"/>
                  </a:schemeClr>
                </a:solidFill>
                <a:latin typeface="Calibri" charset="0"/>
                <a:ea typeface="ＭＳ Ｐゴシック" charset="-128"/>
              </a:defRPr>
            </a:lvl1pPr>
          </a:lstStyle>
          <a:p>
            <a:pPr>
              <a:defRPr/>
            </a:pPr>
            <a:endParaRPr lang="en-US"/>
          </a:p>
        </p:txBody>
      </p:sp>
      <p:sp>
        <p:nvSpPr>
          <p:cNvPr id="6" name="Slide Number Placeholder 5">
            <a:extLst>
              <a:ext uri="{FF2B5EF4-FFF2-40B4-BE49-F238E27FC236}">
                <a16:creationId xmlns:a16="http://schemas.microsoft.com/office/drawing/2014/main" id="{D249D559-23AC-7244-BEED-146D22F14661}"/>
              </a:ext>
            </a:extLst>
          </p:cNvPr>
          <p:cNvSpPr>
            <a:spLocks noGrp="1"/>
          </p:cNvSpPr>
          <p:nvPr>
            <p:ph type="sldNum" sz="quarter" idx="4"/>
          </p:nvPr>
        </p:nvSpPr>
        <p:spPr bwMode="gray">
          <a:xfrm>
            <a:off x="7764463" y="222250"/>
            <a:ext cx="628650" cy="574675"/>
          </a:xfrm>
          <a:prstGeom prst="rect">
            <a:avLst/>
          </a:prstGeom>
        </p:spPr>
        <p:txBody>
          <a:bodyPr vert="horz" wrap="square" lIns="91440" tIns="45720" rIns="91440" bIns="45720" numCol="1" anchor="b" anchorCtr="0" compatLnSpc="1">
            <a:prstTxWarp prst="textNoShape">
              <a:avLst/>
            </a:prstTxWarp>
          </a:bodyPr>
          <a:lstStyle>
            <a:lvl1pPr algn="ctr">
              <a:defRPr sz="2100">
                <a:solidFill>
                  <a:srgbClr val="FFFFFF"/>
                </a:solidFill>
              </a:defRPr>
            </a:lvl1pPr>
          </a:lstStyle>
          <a:p>
            <a:fld id="{6CD65808-ED45-C244-8964-60E395A1A370}" type="slidenum">
              <a:rPr lang="en-US" altLang="en-US"/>
              <a:pPr/>
              <a:t>‹#›</a:t>
            </a:fld>
            <a:endParaRPr lang="en-US" altLang="en-US"/>
          </a:p>
        </p:txBody>
      </p:sp>
    </p:spTree>
  </p:cSld>
  <p:clrMap bg1="dk1" tx1="lt1" bg2="dk2" tx2="lt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6" r:id="rId12"/>
    <p:sldLayoutId id="2147484293" r:id="rId13"/>
    <p:sldLayoutId id="2147484297" r:id="rId14"/>
    <p:sldLayoutId id="2147484298" r:id="rId15"/>
    <p:sldLayoutId id="2147484294" r:id="rId16"/>
    <p:sldLayoutId id="2147484295" r:id="rId17"/>
  </p:sldLayoutIdLst>
  <p:txStyles>
    <p:titleStyle>
      <a:lvl1pPr algn="l" defTabSz="342900" rtl="0" eaLnBrk="0" fontAlgn="base" hangingPunct="0">
        <a:spcBef>
          <a:spcPct val="0"/>
        </a:spcBef>
        <a:spcAft>
          <a:spcPct val="0"/>
        </a:spcAft>
        <a:defRPr sz="3200" kern="1200">
          <a:solidFill>
            <a:schemeClr val="tx2"/>
          </a:solidFill>
          <a:latin typeface="+mj-lt"/>
          <a:ea typeface="+mj-ea"/>
          <a:cs typeface="+mj-cs"/>
        </a:defRPr>
      </a:lvl1pPr>
      <a:lvl2pPr algn="l" defTabSz="342900" rtl="0" eaLnBrk="0" fontAlgn="base" hangingPunct="0">
        <a:spcBef>
          <a:spcPct val="0"/>
        </a:spcBef>
        <a:spcAft>
          <a:spcPct val="0"/>
        </a:spcAft>
        <a:defRPr sz="3200">
          <a:solidFill>
            <a:schemeClr val="tx2"/>
          </a:solidFill>
          <a:latin typeface="Century Gothic" charset="0"/>
        </a:defRPr>
      </a:lvl2pPr>
      <a:lvl3pPr algn="l" defTabSz="342900" rtl="0" eaLnBrk="0" fontAlgn="base" hangingPunct="0">
        <a:spcBef>
          <a:spcPct val="0"/>
        </a:spcBef>
        <a:spcAft>
          <a:spcPct val="0"/>
        </a:spcAft>
        <a:defRPr sz="3200">
          <a:solidFill>
            <a:schemeClr val="tx2"/>
          </a:solidFill>
          <a:latin typeface="Century Gothic" charset="0"/>
        </a:defRPr>
      </a:lvl3pPr>
      <a:lvl4pPr algn="l" defTabSz="342900" rtl="0" eaLnBrk="0" fontAlgn="base" hangingPunct="0">
        <a:spcBef>
          <a:spcPct val="0"/>
        </a:spcBef>
        <a:spcAft>
          <a:spcPct val="0"/>
        </a:spcAft>
        <a:defRPr sz="3200">
          <a:solidFill>
            <a:schemeClr val="tx2"/>
          </a:solidFill>
          <a:latin typeface="Century Gothic" charset="0"/>
        </a:defRPr>
      </a:lvl4pPr>
      <a:lvl5pPr algn="l" defTabSz="342900" rtl="0" eaLnBrk="0" fontAlgn="base" hangingPunct="0">
        <a:spcBef>
          <a:spcPct val="0"/>
        </a:spcBef>
        <a:spcAft>
          <a:spcPct val="0"/>
        </a:spcAft>
        <a:defRPr sz="3200">
          <a:solidFill>
            <a:schemeClr val="tx2"/>
          </a:solidFill>
          <a:latin typeface="Century Gothic"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0" fontAlgn="base" hangingPunct="0">
        <a:spcBef>
          <a:spcPts val="750"/>
        </a:spcBef>
        <a:spcAft>
          <a:spcPct val="0"/>
        </a:spcAft>
        <a:buClr>
          <a:srgbClr val="EF53A5"/>
        </a:buClr>
        <a:buSzPct val="80000"/>
        <a:buFont typeface="Wingdings 3" pitchFamily="2" charset="2"/>
        <a:buChar char=""/>
        <a:defRPr sz="2000" kern="1200">
          <a:solidFill>
            <a:schemeClr val="tx1"/>
          </a:solidFill>
          <a:latin typeface="+mj-lt"/>
          <a:ea typeface="+mj-ea"/>
          <a:cs typeface="+mj-cs"/>
        </a:defRPr>
      </a:lvl1pPr>
      <a:lvl2pPr marL="557213" indent="-214313" algn="l" defTabSz="342900" rtl="0" eaLnBrk="0" fontAlgn="base" hangingPunct="0">
        <a:spcBef>
          <a:spcPts val="750"/>
        </a:spcBef>
        <a:spcAft>
          <a:spcPct val="0"/>
        </a:spcAft>
        <a:buClr>
          <a:srgbClr val="EF53A5"/>
        </a:buClr>
        <a:buSzPct val="80000"/>
        <a:buFont typeface="Wingdings 3" pitchFamily="2" charset="2"/>
        <a:buChar char=""/>
        <a:defRPr kern="1200">
          <a:solidFill>
            <a:schemeClr val="tx1"/>
          </a:solidFill>
          <a:latin typeface="+mj-lt"/>
          <a:ea typeface="+mj-ea"/>
          <a:cs typeface="+mj-cs"/>
        </a:defRPr>
      </a:lvl2pPr>
      <a:lvl3pPr marL="857250" indent="-171450" algn="l" defTabSz="342900" rtl="0" eaLnBrk="0" fontAlgn="base" hangingPunct="0">
        <a:spcBef>
          <a:spcPts val="750"/>
        </a:spcBef>
        <a:spcAft>
          <a:spcPct val="0"/>
        </a:spcAft>
        <a:buClr>
          <a:srgbClr val="EF53A5"/>
        </a:buClr>
        <a:buSzPct val="80000"/>
        <a:buFont typeface="Wingdings 3" pitchFamily="2" charset="2"/>
        <a:buChar char=""/>
        <a:defRPr sz="1600" kern="1200">
          <a:solidFill>
            <a:schemeClr val="tx1"/>
          </a:solidFill>
          <a:latin typeface="+mj-lt"/>
          <a:ea typeface="+mj-ea"/>
          <a:cs typeface="+mj-cs"/>
        </a:defRPr>
      </a:lvl3pPr>
      <a:lvl4pPr marL="1200150" indent="-171450" algn="l" defTabSz="342900" rtl="0" eaLnBrk="0" fontAlgn="base" hangingPunct="0">
        <a:spcBef>
          <a:spcPts val="750"/>
        </a:spcBef>
        <a:spcAft>
          <a:spcPct val="0"/>
        </a:spcAft>
        <a:buClr>
          <a:srgbClr val="EF53A5"/>
        </a:buClr>
        <a:buSzPct val="80000"/>
        <a:buFont typeface="Wingdings 3" pitchFamily="2" charset="2"/>
        <a:buChar char=""/>
        <a:defRPr sz="1100" kern="1200">
          <a:solidFill>
            <a:schemeClr val="tx1"/>
          </a:solidFill>
          <a:latin typeface="+mj-lt"/>
          <a:ea typeface="+mj-ea"/>
          <a:cs typeface="+mj-cs"/>
        </a:defRPr>
      </a:lvl4pPr>
      <a:lvl5pPr marL="1543050" indent="-171450" algn="l" defTabSz="342900" rtl="0" eaLnBrk="0" fontAlgn="base" hangingPunct="0">
        <a:spcBef>
          <a:spcPts val="750"/>
        </a:spcBef>
        <a:spcAft>
          <a:spcPct val="0"/>
        </a:spcAft>
        <a:buClr>
          <a:srgbClr val="EF53A5"/>
        </a:buClr>
        <a:buSzPct val="80000"/>
        <a:buFont typeface="Wingdings 3" pitchFamily="2" charset="2"/>
        <a:buChar char=""/>
        <a:defRPr sz="110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lumMod val="60000"/>
            <a:lumOff val="4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3.png"/><Relationship Id="rId7"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0.jpg"/><Relationship Id="rId4" Type="http://schemas.openxmlformats.org/officeDocument/2006/relationships/image" Target="../media/image16.png"/><Relationship Id="rId9"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BC535C4F-8D5C-0A40-942E-A0C05F43B41E}"/>
              </a:ext>
            </a:extLst>
          </p:cNvPr>
          <p:cNvSpPr>
            <a:spLocks noGrp="1" noChangeArrowheads="1"/>
          </p:cNvSpPr>
          <p:nvPr>
            <p:ph type="title"/>
          </p:nvPr>
        </p:nvSpPr>
        <p:spPr>
          <a:xfrm>
            <a:off x="1630363" y="865188"/>
            <a:ext cx="5878512" cy="2149475"/>
          </a:xfrm>
        </p:spPr>
        <p:txBody>
          <a:bodyPr rtlCol="0">
            <a:noAutofit/>
          </a:bodyPr>
          <a:lstStyle/>
          <a:p>
            <a:pPr eaLnBrk="1" fontAlgn="auto" hangingPunct="1">
              <a:spcAft>
                <a:spcPts val="0"/>
              </a:spcAft>
              <a:defRPr/>
            </a:pPr>
            <a:r>
              <a:rPr lang="en-US" altLang="en-US" sz="3150" dirty="0">
                <a:solidFill>
                  <a:srgbClr val="00F900"/>
                </a:solidFill>
                <a:ea typeface="ＭＳ Ｐゴシック" charset="-128"/>
              </a:rPr>
              <a:t>Database Applications</a:t>
            </a:r>
            <a:br>
              <a:rPr lang="en-US" altLang="en-US" sz="3150" dirty="0">
                <a:solidFill>
                  <a:srgbClr val="00F900"/>
                </a:solidFill>
                <a:ea typeface="ＭＳ Ｐゴシック" charset="-128"/>
              </a:rPr>
            </a:br>
            <a:r>
              <a:rPr lang="en-US" altLang="en-US" sz="3150" dirty="0">
                <a:solidFill>
                  <a:srgbClr val="00F900"/>
                </a:solidFill>
                <a:ea typeface="ＭＳ Ｐゴシック" charset="-128"/>
              </a:rPr>
              <a:t>Building Web Sites with Django – Winter 2025</a:t>
            </a:r>
            <a:endParaRPr lang="en-US" altLang="en-US" sz="3150" dirty="0">
              <a:ea typeface="ＭＳ Ｐゴシック" charset="-128"/>
            </a:endParaRPr>
          </a:p>
        </p:txBody>
      </p:sp>
      <p:sp>
        <p:nvSpPr>
          <p:cNvPr id="13314" name="Rectangle 2">
            <a:extLst>
              <a:ext uri="{FF2B5EF4-FFF2-40B4-BE49-F238E27FC236}">
                <a16:creationId xmlns:a16="http://schemas.microsoft.com/office/drawing/2014/main" id="{E56B18D1-2816-DB43-A69F-B1F38CEB88E7}"/>
              </a:ext>
            </a:extLst>
          </p:cNvPr>
          <p:cNvSpPr>
            <a:spLocks noGrp="1" noChangeArrowheads="1"/>
          </p:cNvSpPr>
          <p:nvPr>
            <p:ph idx="1"/>
          </p:nvPr>
        </p:nvSpPr>
        <p:spPr>
          <a:xfrm>
            <a:off x="1630363" y="3192463"/>
            <a:ext cx="5878512" cy="1200150"/>
          </a:xfrm>
        </p:spPr>
        <p:txBody>
          <a:bodyPr rtlCol="0">
            <a:normAutofit/>
          </a:bodyPr>
          <a:lstStyle/>
          <a:p>
            <a:pPr marL="0" indent="0" eaLnBrk="1" fontAlgn="auto" hangingPunct="1">
              <a:spcAft>
                <a:spcPts val="0"/>
              </a:spcAft>
              <a:buClr>
                <a:schemeClr val="bg2">
                  <a:lumMod val="40000"/>
                  <a:lumOff val="60000"/>
                </a:schemeClr>
              </a:buClr>
              <a:buFont typeface="Arial" charset="0"/>
              <a:buNone/>
              <a:defRPr/>
            </a:pPr>
            <a:r>
              <a:rPr lang="en-US" altLang="en-US" sz="1875" dirty="0">
                <a:solidFill>
                  <a:srgbClr val="FFFB00"/>
                </a:solidFill>
                <a:ea typeface="ＭＳ Ｐゴシック" charset="-128"/>
              </a:rPr>
              <a:t>Dr. Charles Severance &lt;</a:t>
            </a:r>
            <a:r>
              <a:rPr lang="en-US" altLang="en-US" sz="1875" dirty="0" err="1">
                <a:solidFill>
                  <a:srgbClr val="FFFB00"/>
                </a:solidFill>
                <a:ea typeface="ＭＳ Ｐゴシック" charset="-128"/>
              </a:rPr>
              <a:t>csev@umich.edu</a:t>
            </a:r>
            <a:r>
              <a:rPr lang="en-US" altLang="en-US" sz="1875" dirty="0">
                <a:solidFill>
                  <a:srgbClr val="FFFB00"/>
                </a:solidFill>
                <a:ea typeface="ＭＳ Ｐゴシック" charset="-128"/>
              </a:rPr>
              <a:t>&gt;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75DF-8003-404A-F101-971E8052652A}"/>
              </a:ext>
            </a:extLst>
          </p:cNvPr>
          <p:cNvSpPr>
            <a:spLocks noGrp="1"/>
          </p:cNvSpPr>
          <p:nvPr>
            <p:ph type="title"/>
          </p:nvPr>
        </p:nvSpPr>
        <p:spPr/>
        <p:txBody>
          <a:bodyPr/>
          <a:lstStyle/>
          <a:p>
            <a:r>
              <a:rPr lang="en-US" dirty="0"/>
              <a:t>Policies</a:t>
            </a:r>
          </a:p>
        </p:txBody>
      </p:sp>
      <p:sp>
        <p:nvSpPr>
          <p:cNvPr id="3" name="Content Placeholder 2">
            <a:extLst>
              <a:ext uri="{FF2B5EF4-FFF2-40B4-BE49-F238E27FC236}">
                <a16:creationId xmlns:a16="http://schemas.microsoft.com/office/drawing/2014/main" id="{D31BA5D3-2774-F0AE-1871-CC0329021739}"/>
              </a:ext>
            </a:extLst>
          </p:cNvPr>
          <p:cNvSpPr>
            <a:spLocks noGrp="1"/>
          </p:cNvSpPr>
          <p:nvPr>
            <p:ph idx="1"/>
          </p:nvPr>
        </p:nvSpPr>
        <p:spPr/>
        <p:txBody>
          <a:bodyPr/>
          <a:lstStyle/>
          <a:p>
            <a:r>
              <a:rPr lang="en-US" dirty="0"/>
              <a:t>Pre-Requisites – Any programming language – Python preferred</a:t>
            </a:r>
          </a:p>
          <a:p>
            <a:r>
              <a:rPr lang="en-US" dirty="0"/>
              <a:t>Assignment late policy – 10% per day (see don't fall behind)</a:t>
            </a:r>
          </a:p>
          <a:p>
            <a:r>
              <a:rPr lang="en-US" dirty="0"/>
              <a:t>AI is OK – Be wary and careful.  Take responsibility</a:t>
            </a:r>
          </a:p>
          <a:p>
            <a:r>
              <a:rPr lang="en-US" dirty="0"/>
              <a:t>Working together – acknowledge help, take responsibility</a:t>
            </a:r>
          </a:p>
        </p:txBody>
      </p:sp>
    </p:spTree>
    <p:extLst>
      <p:ext uri="{BB962C8B-B14F-4D97-AF65-F5344CB8AC3E}">
        <p14:creationId xmlns:p14="http://schemas.microsoft.com/office/powerpoint/2010/main" val="3011018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8AFFC-6ABD-BC6A-8C27-978A15F70D22}"/>
              </a:ext>
            </a:extLst>
          </p:cNvPr>
          <p:cNvSpPr>
            <a:spLocks noGrp="1"/>
          </p:cNvSpPr>
          <p:nvPr>
            <p:ph type="title"/>
          </p:nvPr>
        </p:nvSpPr>
        <p:spPr/>
        <p:txBody>
          <a:bodyPr/>
          <a:lstStyle/>
          <a:p>
            <a:r>
              <a:rPr lang="en-US" dirty="0"/>
              <a:t>Assignments / Content Quizzes</a:t>
            </a:r>
          </a:p>
        </p:txBody>
      </p:sp>
      <p:sp>
        <p:nvSpPr>
          <p:cNvPr id="3" name="Content Placeholder 2">
            <a:extLst>
              <a:ext uri="{FF2B5EF4-FFF2-40B4-BE49-F238E27FC236}">
                <a16:creationId xmlns:a16="http://schemas.microsoft.com/office/drawing/2014/main" id="{20F06D17-A806-E9B4-7CF8-CB344170DD76}"/>
              </a:ext>
            </a:extLst>
          </p:cNvPr>
          <p:cNvSpPr>
            <a:spLocks noGrp="1"/>
          </p:cNvSpPr>
          <p:nvPr>
            <p:ph idx="1"/>
          </p:nvPr>
        </p:nvSpPr>
        <p:spPr/>
        <p:txBody>
          <a:bodyPr/>
          <a:lstStyle/>
          <a:p>
            <a:r>
              <a:rPr lang="en-US" dirty="0"/>
              <a:t>The actual course content</a:t>
            </a:r>
          </a:p>
          <a:p>
            <a:pPr lvl="1"/>
            <a:r>
              <a:rPr lang="en-US" dirty="0"/>
              <a:t>About 1.5 hours per week of recorded lectures</a:t>
            </a:r>
          </a:p>
          <a:p>
            <a:pPr lvl="1"/>
            <a:r>
              <a:rPr lang="en-US" dirty="0"/>
              <a:t>One more more quizzes on the content each week</a:t>
            </a:r>
          </a:p>
          <a:p>
            <a:pPr lvl="2"/>
            <a:r>
              <a:rPr lang="en-US" dirty="0"/>
              <a:t>Can be taken multiple times</a:t>
            </a:r>
          </a:p>
          <a:p>
            <a:pPr lvl="1"/>
            <a:r>
              <a:rPr lang="en-US" dirty="0"/>
              <a:t>Several auto graded coding assignments</a:t>
            </a:r>
          </a:p>
          <a:p>
            <a:pPr lvl="2"/>
            <a:r>
              <a:rPr lang="en-US" dirty="0"/>
              <a:t>Will have a delay between submissions closer to the deadline</a:t>
            </a:r>
          </a:p>
          <a:p>
            <a:r>
              <a:rPr lang="en-US" dirty="0"/>
              <a:t>All these materials will be available in </a:t>
            </a:r>
            <a:r>
              <a:rPr lang="en-US" dirty="0" err="1"/>
              <a:t>Sakai@UMSI</a:t>
            </a:r>
            <a:r>
              <a:rPr lang="en-US" dirty="0"/>
              <a:t>, and </a:t>
            </a:r>
            <a:r>
              <a:rPr lang="en-US"/>
              <a:t>must be accessed </a:t>
            </a:r>
            <a:r>
              <a:rPr lang="en-US" dirty="0"/>
              <a:t>through Canvas.</a:t>
            </a:r>
          </a:p>
        </p:txBody>
      </p:sp>
    </p:spTree>
    <p:extLst>
      <p:ext uri="{BB962C8B-B14F-4D97-AF65-F5344CB8AC3E}">
        <p14:creationId xmlns:p14="http://schemas.microsoft.com/office/powerpoint/2010/main" val="3973551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BE1B-F7D6-D124-67C6-F8CF6C198F7F}"/>
              </a:ext>
            </a:extLst>
          </p:cNvPr>
          <p:cNvSpPr>
            <a:spLocks noGrp="1"/>
          </p:cNvSpPr>
          <p:nvPr>
            <p:ph type="title"/>
          </p:nvPr>
        </p:nvSpPr>
        <p:spPr/>
        <p:txBody>
          <a:bodyPr/>
          <a:lstStyle/>
          <a:p>
            <a:r>
              <a:rPr lang="en-US" dirty="0"/>
              <a:t>Discussion Sections</a:t>
            </a:r>
          </a:p>
        </p:txBody>
      </p:sp>
      <p:sp>
        <p:nvSpPr>
          <p:cNvPr id="3" name="Content Placeholder 2">
            <a:extLst>
              <a:ext uri="{FF2B5EF4-FFF2-40B4-BE49-F238E27FC236}">
                <a16:creationId xmlns:a16="http://schemas.microsoft.com/office/drawing/2014/main" id="{DEEE4148-6D2F-C427-BE90-51BD7683F42A}"/>
              </a:ext>
            </a:extLst>
          </p:cNvPr>
          <p:cNvSpPr>
            <a:spLocks noGrp="1"/>
          </p:cNvSpPr>
          <p:nvPr>
            <p:ph idx="1"/>
          </p:nvPr>
        </p:nvSpPr>
        <p:spPr/>
        <p:txBody>
          <a:bodyPr/>
          <a:lstStyle/>
          <a:p>
            <a:r>
              <a:rPr lang="en-US" dirty="0"/>
              <a:t>Some slides, some clarification, some 1-1 assistance – dive into material in more depth</a:t>
            </a:r>
          </a:p>
          <a:p>
            <a:r>
              <a:rPr lang="en-US" dirty="0"/>
              <a:t>These are for your benefit</a:t>
            </a:r>
          </a:p>
          <a:p>
            <a:r>
              <a:rPr lang="en-US" dirty="0"/>
              <a:t>As long as you keep up with the material, attendance is optional</a:t>
            </a:r>
          </a:p>
          <a:p>
            <a:r>
              <a:rPr lang="en-US" dirty="0"/>
              <a:t>Don't skip discussion and then expect personal tutoring whenever you get stuck</a:t>
            </a:r>
          </a:p>
        </p:txBody>
      </p:sp>
    </p:spTree>
    <p:extLst>
      <p:ext uri="{BB962C8B-B14F-4D97-AF65-F5344CB8AC3E}">
        <p14:creationId xmlns:p14="http://schemas.microsoft.com/office/powerpoint/2010/main" val="2322359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 with text and images&#10;&#10;Description automatically generated">
            <a:extLst>
              <a:ext uri="{FF2B5EF4-FFF2-40B4-BE49-F238E27FC236}">
                <a16:creationId xmlns:a16="http://schemas.microsoft.com/office/drawing/2014/main" id="{04DB0B40-C865-90BF-D8C4-D2A2AFE69C94}"/>
              </a:ext>
            </a:extLst>
          </p:cNvPr>
          <p:cNvPicPr>
            <a:picLocks noChangeAspect="1"/>
          </p:cNvPicPr>
          <p:nvPr/>
        </p:nvPicPr>
        <p:blipFill>
          <a:blip r:embed="rId2"/>
          <a:stretch>
            <a:fillRect/>
          </a:stretch>
        </p:blipFill>
        <p:spPr>
          <a:xfrm>
            <a:off x="973570" y="379503"/>
            <a:ext cx="7196859" cy="4384494"/>
          </a:xfrm>
          <a:prstGeom prst="rect">
            <a:avLst/>
          </a:prstGeom>
        </p:spPr>
      </p:pic>
    </p:spTree>
    <p:extLst>
      <p:ext uri="{BB962C8B-B14F-4D97-AF65-F5344CB8AC3E}">
        <p14:creationId xmlns:p14="http://schemas.microsoft.com/office/powerpoint/2010/main" val="262775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1C5F2-EAA5-FFE6-D726-A7C2761AC2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7B6BBF-313C-6628-4E35-A31C1180994A}"/>
              </a:ext>
            </a:extLst>
          </p:cNvPr>
          <p:cNvSpPr>
            <a:spLocks noGrp="1"/>
          </p:cNvSpPr>
          <p:nvPr>
            <p:ph type="title"/>
          </p:nvPr>
        </p:nvSpPr>
        <p:spPr/>
        <p:txBody>
          <a:bodyPr/>
          <a:lstStyle/>
          <a:p>
            <a:r>
              <a:rPr lang="en-US" dirty="0"/>
              <a:t>Grade Expectations</a:t>
            </a:r>
          </a:p>
        </p:txBody>
      </p:sp>
      <p:sp>
        <p:nvSpPr>
          <p:cNvPr id="5" name="Content Placeholder 4">
            <a:extLst>
              <a:ext uri="{FF2B5EF4-FFF2-40B4-BE49-F238E27FC236}">
                <a16:creationId xmlns:a16="http://schemas.microsoft.com/office/drawing/2014/main" id="{7A6642E3-9FEB-5E38-664F-FDD87976BA51}"/>
              </a:ext>
            </a:extLst>
          </p:cNvPr>
          <p:cNvSpPr>
            <a:spLocks noGrp="1"/>
          </p:cNvSpPr>
          <p:nvPr>
            <p:ph idx="1"/>
          </p:nvPr>
        </p:nvSpPr>
        <p:spPr/>
        <p:txBody>
          <a:bodyPr>
            <a:normAutofit lnSpcReduction="10000"/>
          </a:bodyPr>
          <a:lstStyle/>
          <a:p>
            <a:r>
              <a:rPr lang="en-US" dirty="0"/>
              <a:t>Most students will get 100% on every assignment except the written exams</a:t>
            </a:r>
          </a:p>
          <a:p>
            <a:pPr lvl="1"/>
            <a:r>
              <a:rPr lang="en-US" dirty="0"/>
              <a:t>Assignments</a:t>
            </a:r>
          </a:p>
          <a:p>
            <a:pPr lvl="1"/>
            <a:r>
              <a:rPr lang="en-US" dirty="0"/>
              <a:t>Quizzes</a:t>
            </a:r>
          </a:p>
          <a:p>
            <a:pPr lvl="1"/>
            <a:r>
              <a:rPr lang="en-US" dirty="0"/>
              <a:t>Final Exam</a:t>
            </a:r>
          </a:p>
          <a:p>
            <a:r>
              <a:rPr lang="en-US" dirty="0"/>
              <a:t>Why students get less-than hoped for grades</a:t>
            </a:r>
          </a:p>
          <a:p>
            <a:pPr lvl="1"/>
            <a:r>
              <a:rPr lang="en-US" dirty="0"/>
              <a:t>Fall behind</a:t>
            </a:r>
          </a:p>
          <a:p>
            <a:pPr lvl="1"/>
            <a:r>
              <a:rPr lang="en-US" dirty="0"/>
              <a:t>Do work without understanding</a:t>
            </a:r>
          </a:p>
          <a:p>
            <a:pPr lvl="1"/>
            <a:r>
              <a:rPr lang="en-US" dirty="0"/>
              <a:t>Don't watch lectures or do readings</a:t>
            </a:r>
          </a:p>
        </p:txBody>
      </p:sp>
    </p:spTree>
    <p:extLst>
      <p:ext uri="{BB962C8B-B14F-4D97-AF65-F5344CB8AC3E}">
        <p14:creationId xmlns:p14="http://schemas.microsoft.com/office/powerpoint/2010/main" val="403372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94369-E23C-021F-EB71-ECD816D55A48}"/>
            </a:ext>
          </a:extLst>
        </p:cNvPr>
        <p:cNvGrpSpPr/>
        <p:nvPr/>
      </p:nvGrpSpPr>
      <p:grpSpPr>
        <a:xfrm>
          <a:off x="0" y="0"/>
          <a:ext cx="0" cy="0"/>
          <a:chOff x="0" y="0"/>
          <a:chExt cx="0" cy="0"/>
        </a:xfrm>
      </p:grpSpPr>
      <p:sp>
        <p:nvSpPr>
          <p:cNvPr id="31745" name="Rectangle 1">
            <a:extLst>
              <a:ext uri="{FF2B5EF4-FFF2-40B4-BE49-F238E27FC236}">
                <a16:creationId xmlns:a16="http://schemas.microsoft.com/office/drawing/2014/main" id="{11A04906-0DE6-3297-4971-04D25356038A}"/>
              </a:ext>
            </a:extLst>
          </p:cNvPr>
          <p:cNvSpPr>
            <a:spLocks noGrp="1" noChangeArrowheads="1"/>
          </p:cNvSpPr>
          <p:nvPr>
            <p:ph type="title"/>
          </p:nvPr>
        </p:nvSpPr>
        <p:spPr/>
        <p:txBody>
          <a:bodyPr rtlCol="0">
            <a:noAutofit/>
          </a:bodyPr>
          <a:lstStyle/>
          <a:p>
            <a:pPr eaLnBrk="1" fontAlgn="auto" hangingPunct="1">
              <a:spcAft>
                <a:spcPts val="0"/>
              </a:spcAft>
              <a:defRPr/>
            </a:pPr>
            <a:r>
              <a:rPr lang="en-US" altLang="en-US" sz="3150" dirty="0">
                <a:solidFill>
                  <a:srgbClr val="FF40FF"/>
                </a:solidFill>
                <a:ea typeface="ＭＳ Ｐゴシック" charset="-128"/>
              </a:rPr>
              <a:t>Final Grade Computation</a:t>
            </a:r>
            <a:endParaRPr lang="en-US" altLang="en-US" sz="3150" dirty="0">
              <a:ea typeface="ＭＳ Ｐゴシック" charset="-128"/>
            </a:endParaRPr>
          </a:p>
        </p:txBody>
      </p:sp>
      <p:sp>
        <p:nvSpPr>
          <p:cNvPr id="36866" name="Rectangle 2">
            <a:extLst>
              <a:ext uri="{FF2B5EF4-FFF2-40B4-BE49-F238E27FC236}">
                <a16:creationId xmlns:a16="http://schemas.microsoft.com/office/drawing/2014/main" id="{552D87E3-C2CB-81D0-6A3B-591EB0051235}"/>
              </a:ext>
            </a:extLst>
          </p:cNvPr>
          <p:cNvSpPr>
            <a:spLocks noGrp="1" noChangeArrowheads="1"/>
          </p:cNvSpPr>
          <p:nvPr>
            <p:ph idx="1"/>
          </p:nvPr>
        </p:nvSpPr>
        <p:spPr/>
        <p:txBody>
          <a:bodyPr rtlCol="0">
            <a:normAutofit/>
          </a:bodyPr>
          <a:lstStyle/>
          <a:p>
            <a:pPr marL="353616" indent="-251222" eaLnBrk="1" fontAlgn="auto" hangingPunct="1">
              <a:spcBef>
                <a:spcPts val="1650"/>
              </a:spcBef>
              <a:spcAft>
                <a:spcPts val="0"/>
              </a:spcAft>
              <a:buClr>
                <a:schemeClr val="bg2">
                  <a:lumMod val="40000"/>
                  <a:lumOff val="60000"/>
                </a:schemeClr>
              </a:buClr>
              <a:buSzPct val="171000"/>
              <a:buFontTx/>
              <a:buChar char="•"/>
              <a:defRPr/>
            </a:pPr>
            <a:endParaRPr lang="en-US" altLang="en-US" sz="1725" dirty="0">
              <a:ea typeface="ＭＳ Ｐゴシック" charset="-128"/>
            </a:endParaRP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Straight scale from written syllabus</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100% is an A </a:t>
            </a:r>
            <a:r>
              <a:rPr lang="en-US" altLang="en-US" sz="1725" u="sng" dirty="0">
                <a:ea typeface="ＭＳ Ｐゴシック" charset="-128"/>
              </a:rPr>
              <a:t>not</a:t>
            </a:r>
            <a:r>
              <a:rPr lang="en-US" altLang="en-US" sz="1725" dirty="0">
                <a:ea typeface="ＭＳ Ｐゴシック" charset="-128"/>
              </a:rPr>
              <a:t> an A+</a:t>
            </a:r>
          </a:p>
          <a:p>
            <a:pPr marL="353616" indent="-251222" eaLnBrk="1" fontAlgn="auto" hangingPunct="1">
              <a:spcBef>
                <a:spcPts val="1650"/>
              </a:spcBef>
              <a:spcAft>
                <a:spcPts val="0"/>
              </a:spcAft>
              <a:buClr>
                <a:schemeClr val="bg2">
                  <a:lumMod val="40000"/>
                  <a:lumOff val="60000"/>
                </a:schemeClr>
              </a:buClr>
              <a:buSzPct val="171000"/>
              <a:buFontTx/>
              <a:buChar char="•"/>
              <a:defRPr/>
            </a:pPr>
            <a:r>
              <a:rPr lang="en-US" altLang="en-US" sz="1725" dirty="0">
                <a:ea typeface="ＭＳ Ｐゴシック" charset="-128"/>
              </a:rPr>
              <a:t>A+ is rare - up to the GSIs to award extraordinary work</a:t>
            </a:r>
          </a:p>
        </p:txBody>
      </p:sp>
    </p:spTree>
    <p:extLst>
      <p:ext uri="{BB962C8B-B14F-4D97-AF65-F5344CB8AC3E}">
        <p14:creationId xmlns:p14="http://schemas.microsoft.com/office/powerpoint/2010/main" val="31305104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68FE7D-77EE-1571-367C-0A7D998995DA}"/>
              </a:ext>
            </a:extLst>
          </p:cNvPr>
          <p:cNvSpPr>
            <a:spLocks noGrp="1"/>
          </p:cNvSpPr>
          <p:nvPr>
            <p:ph type="title"/>
          </p:nvPr>
        </p:nvSpPr>
        <p:spPr/>
        <p:txBody>
          <a:bodyPr/>
          <a:lstStyle/>
          <a:p>
            <a:r>
              <a:rPr lang="en-US" dirty="0"/>
              <a:t>Canvas and Sakai Tour</a:t>
            </a:r>
          </a:p>
        </p:txBody>
      </p:sp>
      <p:sp>
        <p:nvSpPr>
          <p:cNvPr id="4" name="Text Placeholder 3">
            <a:extLst>
              <a:ext uri="{FF2B5EF4-FFF2-40B4-BE49-F238E27FC236}">
                <a16:creationId xmlns:a16="http://schemas.microsoft.com/office/drawing/2014/main" id="{27620364-6AF3-44DE-0D19-61099C7383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90420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ECBAB-76B7-CDE7-4096-3AD6A2B1C7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201855-F1BD-351D-0F02-9D4EA71BC808}"/>
              </a:ext>
            </a:extLst>
          </p:cNvPr>
          <p:cNvSpPr>
            <a:spLocks noGrp="1"/>
          </p:cNvSpPr>
          <p:nvPr>
            <p:ph type="title"/>
          </p:nvPr>
        </p:nvSpPr>
        <p:spPr/>
        <p:txBody>
          <a:bodyPr/>
          <a:lstStyle/>
          <a:p>
            <a:r>
              <a:rPr lang="en-US" dirty="0"/>
              <a:t>Some Technical bits..</a:t>
            </a:r>
          </a:p>
        </p:txBody>
      </p:sp>
      <p:sp>
        <p:nvSpPr>
          <p:cNvPr id="4" name="Text Placeholder 3">
            <a:extLst>
              <a:ext uri="{FF2B5EF4-FFF2-40B4-BE49-F238E27FC236}">
                <a16:creationId xmlns:a16="http://schemas.microsoft.com/office/drawing/2014/main" id="{340B5BB1-13A4-07E2-F982-302ADBC88E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5058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3" descr="A screen shot of www.pythonanywhere.com">
            <a:extLst>
              <a:ext uri="{FF2B5EF4-FFF2-40B4-BE49-F238E27FC236}">
                <a16:creationId xmlns:a16="http://schemas.microsoft.com/office/drawing/2014/main" id="{3A4ACF19-692A-D245-AB81-D9DBA6030A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8225" y="352425"/>
            <a:ext cx="5203825"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6" name="Picture 1" descr="A picture of Dr. Chuck in London England with the staff of PythonAnywhere.">
            <a:extLst>
              <a:ext uri="{FF2B5EF4-FFF2-40B4-BE49-F238E27FC236}">
                <a16:creationId xmlns:a16="http://schemas.microsoft.com/office/drawing/2014/main" id="{09A375A3-284F-DB41-BBA0-1E5C864253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3263" y="1901825"/>
            <a:ext cx="4195762"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89A0D6-1AB3-E930-7164-DD4A6CC0FE3C}"/>
              </a:ext>
            </a:extLst>
          </p:cNvPr>
          <p:cNvSpPr>
            <a:spLocks noGrp="1"/>
          </p:cNvSpPr>
          <p:nvPr>
            <p:ph type="title"/>
          </p:nvPr>
        </p:nvSpPr>
        <p:spPr/>
        <p:txBody>
          <a:bodyPr/>
          <a:lstStyle/>
          <a:p>
            <a:r>
              <a:rPr lang="en-US" dirty="0"/>
              <a:t>Python Type Hints (since 3.5)</a:t>
            </a:r>
          </a:p>
        </p:txBody>
      </p:sp>
      <p:sp>
        <p:nvSpPr>
          <p:cNvPr id="5" name="TextBox 4">
            <a:extLst>
              <a:ext uri="{FF2B5EF4-FFF2-40B4-BE49-F238E27FC236}">
                <a16:creationId xmlns:a16="http://schemas.microsoft.com/office/drawing/2014/main" id="{FE4BFB90-A541-56B3-FC2A-B35A54D12CA9}"/>
              </a:ext>
            </a:extLst>
          </p:cNvPr>
          <p:cNvSpPr txBox="1"/>
          <p:nvPr/>
        </p:nvSpPr>
        <p:spPr>
          <a:xfrm>
            <a:off x="1171056" y="1139668"/>
            <a:ext cx="5561138" cy="1200329"/>
          </a:xfrm>
          <a:prstGeom prst="rect">
            <a:avLst/>
          </a:prstGeom>
          <a:noFill/>
          <a:ln>
            <a:solidFill>
              <a:schemeClr val="tx1"/>
            </a:solidFill>
          </a:ln>
        </p:spPr>
        <p:txBody>
          <a:bodyPr wrap="none" rtlCol="0">
            <a:spAutoFit/>
          </a:bodyPr>
          <a:lstStyle/>
          <a:p>
            <a:r>
              <a:rPr lang="en-US" b="1" dirty="0">
                <a:latin typeface="Courier New" panose="02070309020205020404" pitchFamily="49" charset="0"/>
                <a:cs typeface="Courier New" panose="02070309020205020404" pitchFamily="49" charset="0"/>
              </a:rPr>
              <a:t>from </a:t>
            </a:r>
            <a:r>
              <a:rPr lang="en-US" b="1" dirty="0" err="1">
                <a:latin typeface="Courier New" panose="02070309020205020404" pitchFamily="49" charset="0"/>
                <a:cs typeface="Courier New" panose="02070309020205020404" pitchFamily="49" charset="0"/>
              </a:rPr>
              <a:t>django.http</a:t>
            </a:r>
            <a:r>
              <a:rPr lang="en-US" b="1" dirty="0">
                <a:latin typeface="Courier New" panose="02070309020205020404" pitchFamily="49" charset="0"/>
                <a:cs typeface="Courier New" panose="02070309020205020404" pitchFamily="49" charset="0"/>
              </a:rPr>
              <a:t> import </a:t>
            </a:r>
            <a:r>
              <a:rPr lang="en-US" b="1" dirty="0" err="1">
                <a:latin typeface="Courier New" panose="02070309020205020404" pitchFamily="49" charset="0"/>
                <a:cs typeface="Courier New" panose="02070309020205020404" pitchFamily="49" charset="0"/>
              </a:rPr>
              <a:t>HttpResponse</a:t>
            </a:r>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def hello(req):</a:t>
            </a:r>
          </a:p>
          <a:p>
            <a:r>
              <a:rPr lang="en-US" b="1" dirty="0">
                <a:latin typeface="Courier New" panose="02070309020205020404" pitchFamily="49" charset="0"/>
                <a:cs typeface="Courier New" panose="02070309020205020404" pitchFamily="49" charset="0"/>
              </a:rPr>
              <a:t>     return </a:t>
            </a:r>
            <a:r>
              <a:rPr lang="en-US" b="1" dirty="0" err="1">
                <a:latin typeface="Courier New" panose="02070309020205020404" pitchFamily="49" charset="0"/>
                <a:cs typeface="Courier New" panose="02070309020205020404" pitchFamily="49" charset="0"/>
              </a:rPr>
              <a:t>HttpResponse</a:t>
            </a:r>
            <a:r>
              <a:rPr lang="en-US" b="1" dirty="0">
                <a:latin typeface="Courier New" panose="02070309020205020404" pitchFamily="49" charset="0"/>
                <a:cs typeface="Courier New" panose="02070309020205020404" pitchFamily="49" charset="0"/>
              </a:rPr>
              <a:t>("hello world")</a:t>
            </a:r>
          </a:p>
        </p:txBody>
      </p:sp>
      <p:sp>
        <p:nvSpPr>
          <p:cNvPr id="6" name="TextBox 5">
            <a:extLst>
              <a:ext uri="{FF2B5EF4-FFF2-40B4-BE49-F238E27FC236}">
                <a16:creationId xmlns:a16="http://schemas.microsoft.com/office/drawing/2014/main" id="{B865C86B-B6A4-F813-634C-5A2CF9CDA62E}"/>
              </a:ext>
            </a:extLst>
          </p:cNvPr>
          <p:cNvSpPr txBox="1"/>
          <p:nvPr/>
        </p:nvSpPr>
        <p:spPr>
          <a:xfrm>
            <a:off x="1171056" y="3152686"/>
            <a:ext cx="6939720" cy="1200329"/>
          </a:xfrm>
          <a:prstGeom prst="rect">
            <a:avLst/>
          </a:prstGeom>
          <a:noFill/>
          <a:ln>
            <a:solidFill>
              <a:schemeClr val="tx1"/>
            </a:solidFill>
          </a:ln>
        </p:spPr>
        <p:txBody>
          <a:bodyPr wrap="none" rtlCol="0">
            <a:spAutoFit/>
          </a:bodyPr>
          <a:lstStyle/>
          <a:p>
            <a:r>
              <a:rPr lang="en-US" b="1" dirty="0">
                <a:latin typeface="Courier New" panose="02070309020205020404" pitchFamily="49" charset="0"/>
                <a:cs typeface="Courier New" panose="02070309020205020404" pitchFamily="49" charset="0"/>
              </a:rPr>
              <a:t>from </a:t>
            </a:r>
            <a:r>
              <a:rPr lang="en-US" b="1" dirty="0" err="1">
                <a:latin typeface="Courier New" panose="02070309020205020404" pitchFamily="49" charset="0"/>
                <a:cs typeface="Courier New" panose="02070309020205020404" pitchFamily="49" charset="0"/>
              </a:rPr>
              <a:t>django.http</a:t>
            </a:r>
            <a:r>
              <a:rPr lang="en-US" b="1" dirty="0">
                <a:latin typeface="Courier New" panose="02070309020205020404" pitchFamily="49" charset="0"/>
                <a:cs typeface="Courier New" panose="02070309020205020404" pitchFamily="49" charset="0"/>
              </a:rPr>
              <a:t> import </a:t>
            </a:r>
            <a:r>
              <a:rPr lang="en-US" b="1" dirty="0" err="1">
                <a:solidFill>
                  <a:srgbClr val="FFFF00"/>
                </a:solidFill>
                <a:latin typeface="Courier New" panose="02070309020205020404" pitchFamily="49" charset="0"/>
                <a:cs typeface="Courier New" panose="02070309020205020404" pitchFamily="49" charset="0"/>
              </a:rPr>
              <a:t>HttpRequest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HttpResponse</a:t>
            </a:r>
            <a:endParaRPr lang="en-US" b="1"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def hello(req</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HttpRequest</a:t>
            </a:r>
            <a:r>
              <a:rPr lang="en-US" b="1" dirty="0">
                <a:latin typeface="Courier New" panose="02070309020205020404" pitchFamily="49" charset="0"/>
                <a:cs typeface="Courier New" panose="02070309020205020404" pitchFamily="49" charset="0"/>
              </a:rPr>
              <a:t>)</a:t>
            </a:r>
            <a:r>
              <a:rPr lang="en-US" b="1" dirty="0">
                <a:solidFill>
                  <a:srgbClr val="FFFF00"/>
                </a:solidFill>
                <a:latin typeface="Courier New" panose="02070309020205020404" pitchFamily="49" charset="0"/>
                <a:cs typeface="Courier New" panose="02070309020205020404" pitchFamily="49" charset="0"/>
              </a:rPr>
              <a:t>-&gt; </a:t>
            </a:r>
            <a:r>
              <a:rPr lang="en-US" b="1" dirty="0" err="1">
                <a:solidFill>
                  <a:srgbClr val="FFFF00"/>
                </a:solidFill>
                <a:latin typeface="Courier New" panose="02070309020205020404" pitchFamily="49" charset="0"/>
                <a:cs typeface="Courier New" panose="02070309020205020404" pitchFamily="49" charset="0"/>
              </a:rPr>
              <a:t>HttpResponse</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return </a:t>
            </a:r>
            <a:r>
              <a:rPr lang="en-US" b="1" dirty="0" err="1">
                <a:latin typeface="Courier New" panose="02070309020205020404" pitchFamily="49" charset="0"/>
                <a:cs typeface="Courier New" panose="02070309020205020404" pitchFamily="49" charset="0"/>
              </a:rPr>
              <a:t>HttpResponse</a:t>
            </a:r>
            <a:r>
              <a:rPr lang="en-US" b="1" dirty="0">
                <a:latin typeface="Courier New" panose="02070309020205020404" pitchFamily="49" charset="0"/>
                <a:cs typeface="Courier New" panose="02070309020205020404" pitchFamily="49" charset="0"/>
              </a:rPr>
              <a:t>("hello world")</a:t>
            </a:r>
          </a:p>
        </p:txBody>
      </p:sp>
      <p:sp>
        <p:nvSpPr>
          <p:cNvPr id="7" name="Down Arrow 6">
            <a:extLst>
              <a:ext uri="{FF2B5EF4-FFF2-40B4-BE49-F238E27FC236}">
                <a16:creationId xmlns:a16="http://schemas.microsoft.com/office/drawing/2014/main" id="{DE256DFB-A54B-2358-0615-557C87403CA2}"/>
              </a:ext>
            </a:extLst>
          </p:cNvPr>
          <p:cNvSpPr/>
          <p:nvPr/>
        </p:nvSpPr>
        <p:spPr>
          <a:xfrm>
            <a:off x="3942647" y="2571750"/>
            <a:ext cx="698269" cy="4249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480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990B-C5DA-913F-4955-D08FBDD2D54E}"/>
              </a:ext>
            </a:extLst>
          </p:cNvPr>
          <p:cNvSpPr>
            <a:spLocks noGrp="1"/>
          </p:cNvSpPr>
          <p:nvPr>
            <p:ph type="title"/>
          </p:nvPr>
        </p:nvSpPr>
        <p:spPr/>
        <p:txBody>
          <a:bodyPr/>
          <a:lstStyle/>
          <a:p>
            <a:r>
              <a:rPr lang="en-US" dirty="0"/>
              <a:t>My Goals for This Course</a:t>
            </a:r>
          </a:p>
        </p:txBody>
      </p:sp>
      <p:sp>
        <p:nvSpPr>
          <p:cNvPr id="3" name="Content Placeholder 2">
            <a:extLst>
              <a:ext uri="{FF2B5EF4-FFF2-40B4-BE49-F238E27FC236}">
                <a16:creationId xmlns:a16="http://schemas.microsoft.com/office/drawing/2014/main" id="{EEBD387B-CC2D-9080-8961-101A34D76242}"/>
              </a:ext>
            </a:extLst>
          </p:cNvPr>
          <p:cNvSpPr>
            <a:spLocks noGrp="1"/>
          </p:cNvSpPr>
          <p:nvPr>
            <p:ph idx="1"/>
          </p:nvPr>
        </p:nvSpPr>
        <p:spPr/>
        <p:txBody>
          <a:bodyPr/>
          <a:lstStyle/>
          <a:p>
            <a:r>
              <a:rPr lang="en-US" dirty="0"/>
              <a:t>You learn to build and deploy Django applications</a:t>
            </a:r>
          </a:p>
          <a:p>
            <a:pPr lvl="1"/>
            <a:r>
              <a:rPr lang="en-US" dirty="0"/>
              <a:t>I want you to understand the architecture of a web application, from the front end to the back end to the database and all the details in between.</a:t>
            </a:r>
          </a:p>
          <a:p>
            <a:pPr lvl="1"/>
            <a:r>
              <a:rPr lang="en-US" dirty="0"/>
              <a:t>This is a lot of material and does not respond well to cramming – so don't let yourself fall behind </a:t>
            </a:r>
          </a:p>
          <a:p>
            <a:r>
              <a:rPr lang="en-US" dirty="0"/>
              <a:t>Those who stay will be Django developers.</a:t>
            </a:r>
          </a:p>
          <a:p>
            <a:pPr marL="0" indent="0">
              <a:buNone/>
            </a:pPr>
            <a:endParaRPr lang="en-US" dirty="0"/>
          </a:p>
        </p:txBody>
      </p:sp>
    </p:spTree>
    <p:extLst>
      <p:ext uri="{BB962C8B-B14F-4D97-AF65-F5344CB8AC3E}">
        <p14:creationId xmlns:p14="http://schemas.microsoft.com/office/powerpoint/2010/main" val="506682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BE1B-F7D6-D124-67C6-F8CF6C198F7F}"/>
              </a:ext>
            </a:extLst>
          </p:cNvPr>
          <p:cNvSpPr>
            <a:spLocks noGrp="1"/>
          </p:cNvSpPr>
          <p:nvPr>
            <p:ph type="title"/>
          </p:nvPr>
        </p:nvSpPr>
        <p:spPr/>
        <p:txBody>
          <a:bodyPr/>
          <a:lstStyle/>
          <a:p>
            <a:r>
              <a:rPr lang="en-US" dirty="0"/>
              <a:t>Weirdly Configured Browsers..</a:t>
            </a:r>
          </a:p>
        </p:txBody>
      </p:sp>
      <p:sp>
        <p:nvSpPr>
          <p:cNvPr id="3" name="Content Placeholder 2">
            <a:extLst>
              <a:ext uri="{FF2B5EF4-FFF2-40B4-BE49-F238E27FC236}">
                <a16:creationId xmlns:a16="http://schemas.microsoft.com/office/drawing/2014/main" id="{DEEE4148-6D2F-C427-BE90-51BD7683F42A}"/>
              </a:ext>
            </a:extLst>
          </p:cNvPr>
          <p:cNvSpPr>
            <a:spLocks noGrp="1"/>
          </p:cNvSpPr>
          <p:nvPr>
            <p:ph idx="1"/>
          </p:nvPr>
        </p:nvSpPr>
        <p:spPr/>
        <p:txBody>
          <a:bodyPr/>
          <a:lstStyle/>
          <a:p>
            <a:r>
              <a:rPr lang="en-US" dirty="0"/>
              <a:t>Virtually all of this course content functions in a browser.</a:t>
            </a:r>
          </a:p>
          <a:p>
            <a:r>
              <a:rPr lang="en-US" dirty="0"/>
              <a:t>Many of you have very tricked out browsers with lots of spyware blockers, add blocker, cookie blockers, etc.</a:t>
            </a:r>
          </a:p>
          <a:p>
            <a:r>
              <a:rPr lang="en-US" dirty="0"/>
              <a:t>Many of these will break things in this course</a:t>
            </a:r>
          </a:p>
          <a:p>
            <a:r>
              <a:rPr lang="en-US" dirty="0"/>
              <a:t>You will either need to turn these off or just use another browser for this course</a:t>
            </a:r>
          </a:p>
        </p:txBody>
      </p:sp>
    </p:spTree>
    <p:extLst>
      <p:ext uri="{BB962C8B-B14F-4D97-AF65-F5344CB8AC3E}">
        <p14:creationId xmlns:p14="http://schemas.microsoft.com/office/powerpoint/2010/main" val="236118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site&#10;&#10;Description automatically generated">
            <a:extLst>
              <a:ext uri="{FF2B5EF4-FFF2-40B4-BE49-F238E27FC236}">
                <a16:creationId xmlns:a16="http://schemas.microsoft.com/office/drawing/2014/main" id="{1F35687A-7F88-DCB5-0155-128CE2514B22}"/>
              </a:ext>
            </a:extLst>
          </p:cNvPr>
          <p:cNvPicPr>
            <a:picLocks noChangeAspect="1"/>
          </p:cNvPicPr>
          <p:nvPr/>
        </p:nvPicPr>
        <p:blipFill>
          <a:blip r:embed="rId3"/>
          <a:stretch>
            <a:fillRect/>
          </a:stretch>
        </p:blipFill>
        <p:spPr>
          <a:xfrm>
            <a:off x="761189" y="566371"/>
            <a:ext cx="7772400" cy="4010757"/>
          </a:xfrm>
          <a:prstGeom prst="rect">
            <a:avLst/>
          </a:prstGeom>
        </p:spPr>
      </p:pic>
    </p:spTree>
    <p:extLst>
      <p:ext uri="{BB962C8B-B14F-4D97-AF65-F5344CB8AC3E}">
        <p14:creationId xmlns:p14="http://schemas.microsoft.com/office/powerpoint/2010/main" val="3671275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paper&#10;&#10;Description automatically generated">
            <a:extLst>
              <a:ext uri="{FF2B5EF4-FFF2-40B4-BE49-F238E27FC236}">
                <a16:creationId xmlns:a16="http://schemas.microsoft.com/office/drawing/2014/main" id="{33521CA8-1784-11DD-C3B8-28843CB1BA95}"/>
              </a:ext>
            </a:extLst>
          </p:cNvPr>
          <p:cNvPicPr>
            <a:picLocks noChangeAspect="1"/>
          </p:cNvPicPr>
          <p:nvPr/>
        </p:nvPicPr>
        <p:blipFill>
          <a:blip r:embed="rId2"/>
          <a:stretch>
            <a:fillRect/>
          </a:stretch>
        </p:blipFill>
        <p:spPr>
          <a:xfrm>
            <a:off x="761189" y="653040"/>
            <a:ext cx="7772400" cy="3837419"/>
          </a:xfrm>
          <a:prstGeom prst="rect">
            <a:avLst/>
          </a:prstGeom>
        </p:spPr>
      </p:pic>
    </p:spTree>
    <p:extLst>
      <p:ext uri="{BB962C8B-B14F-4D97-AF65-F5344CB8AC3E}">
        <p14:creationId xmlns:p14="http://schemas.microsoft.com/office/powerpoint/2010/main" val="1568322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16052-A657-9494-C1C9-188EC54815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F52B19-AC47-A379-EC82-40286A172B65}"/>
              </a:ext>
            </a:extLst>
          </p:cNvPr>
          <p:cNvSpPr>
            <a:spLocks noGrp="1"/>
          </p:cNvSpPr>
          <p:nvPr>
            <p:ph type="title"/>
          </p:nvPr>
        </p:nvSpPr>
        <p:spPr/>
        <p:txBody>
          <a:bodyPr/>
          <a:lstStyle/>
          <a:p>
            <a:r>
              <a:rPr lang="en-US" dirty="0"/>
              <a:t>Plagiarism (FYI)</a:t>
            </a:r>
          </a:p>
        </p:txBody>
      </p:sp>
      <p:sp>
        <p:nvSpPr>
          <p:cNvPr id="4" name="Content Placeholder 3">
            <a:extLst>
              <a:ext uri="{FF2B5EF4-FFF2-40B4-BE49-F238E27FC236}">
                <a16:creationId xmlns:a16="http://schemas.microsoft.com/office/drawing/2014/main" id="{FFEA17D3-28BD-86B5-970A-A54DF09A0616}"/>
              </a:ext>
            </a:extLst>
          </p:cNvPr>
          <p:cNvSpPr>
            <a:spLocks noGrp="1"/>
          </p:cNvSpPr>
          <p:nvPr>
            <p:ph idx="1"/>
          </p:nvPr>
        </p:nvSpPr>
        <p:spPr/>
        <p:txBody>
          <a:bodyPr>
            <a:normAutofit fontScale="92500" lnSpcReduction="10000"/>
          </a:bodyPr>
          <a:lstStyle/>
          <a:p>
            <a:r>
              <a:rPr lang="en-US" dirty="0"/>
              <a:t>I am fascinated by plagiarism and have my own plagiarism checks in the auto graders</a:t>
            </a:r>
          </a:p>
          <a:p>
            <a:r>
              <a:rPr lang="en-US" dirty="0"/>
              <a:t>I will never use technology that invades your privacy</a:t>
            </a:r>
          </a:p>
          <a:p>
            <a:r>
              <a:rPr lang="en-US" dirty="0"/>
              <a:t>All student assignment activity in this class is stored in systems </a:t>
            </a:r>
            <a:r>
              <a:rPr lang="en-US" b="1" i="1" dirty="0"/>
              <a:t>owned</a:t>
            </a:r>
            <a:r>
              <a:rPr lang="en-US" dirty="0"/>
              <a:t> by University of Michigan</a:t>
            </a:r>
          </a:p>
          <a:p>
            <a:r>
              <a:rPr lang="en-US" dirty="0"/>
              <a:t>My goals</a:t>
            </a:r>
          </a:p>
          <a:p>
            <a:pPr lvl="1"/>
            <a:r>
              <a:rPr lang="en-US" dirty="0"/>
              <a:t>Have a course that can be done without cheating</a:t>
            </a:r>
          </a:p>
          <a:p>
            <a:pPr lvl="1"/>
            <a:r>
              <a:rPr lang="en-US" dirty="0"/>
              <a:t>Make assignments where cheating requires effort</a:t>
            </a:r>
          </a:p>
          <a:p>
            <a:pPr lvl="1"/>
            <a:r>
              <a:rPr lang="en-US" dirty="0"/>
              <a:t>Scan assignments looking for “cheating patterns” </a:t>
            </a:r>
          </a:p>
        </p:txBody>
      </p:sp>
    </p:spTree>
    <p:extLst>
      <p:ext uri="{BB962C8B-B14F-4D97-AF65-F5344CB8AC3E}">
        <p14:creationId xmlns:p14="http://schemas.microsoft.com/office/powerpoint/2010/main" val="631896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8462-A006-203D-F75C-7F6C3FCD86E3}"/>
              </a:ext>
            </a:extLst>
          </p:cNvPr>
          <p:cNvSpPr>
            <a:spLocks noGrp="1"/>
          </p:cNvSpPr>
          <p:nvPr>
            <p:ph type="title"/>
          </p:nvPr>
        </p:nvSpPr>
        <p:spPr/>
        <p:txBody>
          <a:bodyPr/>
          <a:lstStyle/>
          <a:p>
            <a:r>
              <a:rPr lang="en-US" dirty="0"/>
              <a:t>AI Across Semesters</a:t>
            </a:r>
          </a:p>
        </p:txBody>
      </p:sp>
      <p:sp>
        <p:nvSpPr>
          <p:cNvPr id="3" name="Content Placeholder 2">
            <a:extLst>
              <a:ext uri="{FF2B5EF4-FFF2-40B4-BE49-F238E27FC236}">
                <a16:creationId xmlns:a16="http://schemas.microsoft.com/office/drawing/2014/main" id="{2A43864E-FA0B-531F-A8D2-6986ADDD78E1}"/>
              </a:ext>
            </a:extLst>
          </p:cNvPr>
          <p:cNvSpPr>
            <a:spLocks noGrp="1"/>
          </p:cNvSpPr>
          <p:nvPr>
            <p:ph idx="1"/>
          </p:nvPr>
        </p:nvSpPr>
        <p:spPr/>
        <p:txBody>
          <a:bodyPr/>
          <a:lstStyle/>
          <a:p>
            <a:r>
              <a:rPr lang="en-US" dirty="0"/>
              <a:t>Winter 2023 – LLMs came out (November 22)</a:t>
            </a:r>
          </a:p>
          <a:p>
            <a:pPr lvl="1"/>
            <a:r>
              <a:rPr lang="en-US" dirty="0"/>
              <a:t>General agreement – do not prohibit AI</a:t>
            </a:r>
          </a:p>
          <a:p>
            <a:pPr lvl="1"/>
            <a:r>
              <a:rPr lang="en-US" dirty="0"/>
              <a:t>Find ways to teach "with AI"</a:t>
            </a:r>
          </a:p>
          <a:p>
            <a:pPr lvl="1"/>
            <a:r>
              <a:rPr lang="en-US" dirty="0"/>
              <a:t>Support "using AI wisely"</a:t>
            </a:r>
          </a:p>
          <a:p>
            <a:r>
              <a:rPr lang="en-US" dirty="0"/>
              <a:t>Fall 2023 – Fall 2024</a:t>
            </a:r>
          </a:p>
          <a:p>
            <a:pPr lvl="1"/>
            <a:r>
              <a:rPr lang="en-US" dirty="0"/>
              <a:t>Adjusted course to "corral" AI – mixed results</a:t>
            </a:r>
          </a:p>
          <a:p>
            <a:r>
              <a:rPr lang="en-US" dirty="0"/>
              <a:t>Winter 2025 – Treat AI like </a:t>
            </a:r>
            <a:r>
              <a:rPr lang="en-US" dirty="0" err="1"/>
              <a:t>StackOverflow</a:t>
            </a:r>
            <a:endParaRPr lang="en-US" dirty="0"/>
          </a:p>
        </p:txBody>
      </p:sp>
    </p:spTree>
    <p:extLst>
      <p:ext uri="{BB962C8B-B14F-4D97-AF65-F5344CB8AC3E}">
        <p14:creationId xmlns:p14="http://schemas.microsoft.com/office/powerpoint/2010/main" val="3689065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471B-0B6A-B2A7-07A8-8277EF77B2BF}"/>
              </a:ext>
            </a:extLst>
          </p:cNvPr>
          <p:cNvSpPr>
            <a:spLocks noGrp="1"/>
          </p:cNvSpPr>
          <p:nvPr>
            <p:ph type="title"/>
          </p:nvPr>
        </p:nvSpPr>
        <p:spPr/>
        <p:txBody>
          <a:bodyPr/>
          <a:lstStyle/>
          <a:p>
            <a:r>
              <a:rPr lang="en-US" dirty="0"/>
              <a:t>To AI or not to AI?</a:t>
            </a:r>
          </a:p>
        </p:txBody>
      </p:sp>
      <p:sp>
        <p:nvSpPr>
          <p:cNvPr id="3" name="Content Placeholder 2">
            <a:extLst>
              <a:ext uri="{FF2B5EF4-FFF2-40B4-BE49-F238E27FC236}">
                <a16:creationId xmlns:a16="http://schemas.microsoft.com/office/drawing/2014/main" id="{FD891F95-086F-20B7-B2DE-05D26AC82F31}"/>
              </a:ext>
            </a:extLst>
          </p:cNvPr>
          <p:cNvSpPr>
            <a:spLocks noGrp="1"/>
          </p:cNvSpPr>
          <p:nvPr>
            <p:ph idx="1"/>
          </p:nvPr>
        </p:nvSpPr>
        <p:spPr/>
        <p:txBody>
          <a:bodyPr/>
          <a:lstStyle/>
          <a:p>
            <a:r>
              <a:rPr lang="en-US" dirty="0"/>
              <a:t>Benefits of AI</a:t>
            </a:r>
          </a:p>
          <a:p>
            <a:pPr lvl="1"/>
            <a:r>
              <a:rPr lang="en-US" dirty="0"/>
              <a:t>From now on AI is part of programming</a:t>
            </a:r>
          </a:p>
          <a:p>
            <a:pPr lvl="1"/>
            <a:r>
              <a:rPr lang="en-US" dirty="0"/>
              <a:t>We want you to learn to use AI to make you better</a:t>
            </a:r>
          </a:p>
          <a:p>
            <a:r>
              <a:rPr lang="en-US" dirty="0"/>
              <a:t>Perils of AI</a:t>
            </a:r>
          </a:p>
          <a:p>
            <a:pPr lvl="1"/>
            <a:r>
              <a:rPr lang="en-US" dirty="0"/>
              <a:t>Using AI does not mean you don't need to learn anything in a programming class or in a job</a:t>
            </a:r>
          </a:p>
          <a:p>
            <a:pPr lvl="1"/>
            <a:r>
              <a:rPr lang="en-US" dirty="0"/>
              <a:t>Relying on AI to avoid studying or learning in the first part of a course is particularly perilous</a:t>
            </a:r>
          </a:p>
        </p:txBody>
      </p:sp>
    </p:spTree>
    <p:extLst>
      <p:ext uri="{BB962C8B-B14F-4D97-AF65-F5344CB8AC3E}">
        <p14:creationId xmlns:p14="http://schemas.microsoft.com/office/powerpoint/2010/main" val="515029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B20D64EB-BB0B-0E06-DED0-4A4292D29CD4}"/>
            </a:ext>
          </a:extLst>
        </p:cNvPr>
        <p:cNvGrpSpPr/>
        <p:nvPr/>
      </p:nvGrpSpPr>
      <p:grpSpPr>
        <a:xfrm>
          <a:off x="0" y="0"/>
          <a:ext cx="0" cy="0"/>
          <a:chOff x="0" y="0"/>
          <a:chExt cx="0" cy="0"/>
        </a:xfrm>
      </p:grpSpPr>
      <p:sp>
        <p:nvSpPr>
          <p:cNvPr id="51" name="Rectangle 50">
            <a:extLst>
              <a:ext uri="{FF2B5EF4-FFF2-40B4-BE49-F238E27FC236}">
                <a16:creationId xmlns:a16="http://schemas.microsoft.com/office/drawing/2014/main" id="{FD4080EA-79CB-1339-52FF-AB4D17F33CA7}"/>
              </a:ext>
            </a:extLst>
          </p:cNvPr>
          <p:cNvSpPr/>
          <p:nvPr/>
        </p:nvSpPr>
        <p:spPr>
          <a:xfrm>
            <a:off x="748860" y="981918"/>
            <a:ext cx="1880040" cy="3148648"/>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Course</a:t>
            </a:r>
          </a:p>
          <a:p>
            <a:pPr algn="ctr"/>
            <a:r>
              <a:rPr lang="en-US" dirty="0"/>
              <a:t>Content</a:t>
            </a:r>
          </a:p>
          <a:p>
            <a:pPr algn="ctr"/>
            <a:r>
              <a:rPr lang="en-US" dirty="0"/>
              <a:t>and Skills</a:t>
            </a:r>
          </a:p>
        </p:txBody>
      </p:sp>
      <p:sp>
        <p:nvSpPr>
          <p:cNvPr id="2" name="Down Arrow 1">
            <a:extLst>
              <a:ext uri="{FF2B5EF4-FFF2-40B4-BE49-F238E27FC236}">
                <a16:creationId xmlns:a16="http://schemas.microsoft.com/office/drawing/2014/main" id="{41330CD7-E6B8-E83B-82FD-28CFDAE76A13}"/>
              </a:ext>
            </a:extLst>
          </p:cNvPr>
          <p:cNvSpPr/>
          <p:nvPr/>
        </p:nvSpPr>
        <p:spPr>
          <a:xfrm flipV="1">
            <a:off x="2777490" y="895876"/>
            <a:ext cx="811530" cy="3234690"/>
          </a:xfrm>
          <a:prstGeom prst="downArrow">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18682EF-D0CA-229C-AC70-540F24FCF116}"/>
              </a:ext>
            </a:extLst>
          </p:cNvPr>
          <p:cNvGrpSpPr/>
          <p:nvPr/>
        </p:nvGrpSpPr>
        <p:grpSpPr>
          <a:xfrm>
            <a:off x="4160520" y="895876"/>
            <a:ext cx="3749040" cy="3271557"/>
            <a:chOff x="-1" y="-175"/>
            <a:chExt cx="6090151" cy="5143328"/>
          </a:xfrm>
        </p:grpSpPr>
        <p:pic>
          <p:nvPicPr>
            <p:cNvPr id="3" name="Picture 2" descr="A helicopter on a concrete surface&#10;&#10;Description automatically generated">
              <a:extLst>
                <a:ext uri="{FF2B5EF4-FFF2-40B4-BE49-F238E27FC236}">
                  <a16:creationId xmlns:a16="http://schemas.microsoft.com/office/drawing/2014/main" id="{12805B7B-1CBC-708B-CDD9-E689EA4ACBC5}"/>
                </a:ext>
              </a:extLst>
            </p:cNvPr>
            <p:cNvPicPr>
              <a:picLocks noChangeAspect="1"/>
            </p:cNvPicPr>
            <p:nvPr/>
          </p:nvPicPr>
          <p:blipFill rotWithShape="1">
            <a:blip r:embed="rId2"/>
            <a:srcRect l="23802" r="24840" b="3"/>
            <a:stretch/>
          </p:blipFill>
          <p:spPr>
            <a:xfrm>
              <a:off x="-1" y="10"/>
              <a:ext cx="3053718" cy="2571566"/>
            </a:xfrm>
            <a:prstGeom prst="rect">
              <a:avLst/>
            </a:prstGeom>
          </p:spPr>
        </p:pic>
        <p:pic>
          <p:nvPicPr>
            <p:cNvPr id="4" name="Picture 3" descr="A person with her eyes closed&#10;&#10;Description automatically generated">
              <a:extLst>
                <a:ext uri="{FF2B5EF4-FFF2-40B4-BE49-F238E27FC236}">
                  <a16:creationId xmlns:a16="http://schemas.microsoft.com/office/drawing/2014/main" id="{4ACC2CE7-E645-C927-0E1D-CB3E1D16E2A9}"/>
                </a:ext>
              </a:extLst>
            </p:cNvPr>
            <p:cNvPicPr>
              <a:picLocks noChangeAspect="1"/>
            </p:cNvPicPr>
            <p:nvPr/>
          </p:nvPicPr>
          <p:blipFill rotWithShape="1">
            <a:blip r:embed="rId3"/>
            <a:srcRect l="26328" r="15826" b="-2"/>
            <a:stretch/>
          </p:blipFill>
          <p:spPr>
            <a:xfrm>
              <a:off x="3052735" y="-175"/>
              <a:ext cx="3035749" cy="2571577"/>
            </a:xfrm>
            <a:prstGeom prst="rect">
              <a:avLst/>
            </a:prstGeom>
          </p:spPr>
        </p:pic>
        <p:pic>
          <p:nvPicPr>
            <p:cNvPr id="5" name="Picture 4" descr="A group of people sitting in front of computers&#10;&#10;Description automatically generated">
              <a:extLst>
                <a:ext uri="{FF2B5EF4-FFF2-40B4-BE49-F238E27FC236}">
                  <a16:creationId xmlns:a16="http://schemas.microsoft.com/office/drawing/2014/main" id="{C6D81399-F7C5-1CF8-9138-E26AFB225171}"/>
                </a:ext>
              </a:extLst>
            </p:cNvPr>
            <p:cNvPicPr>
              <a:picLocks noChangeAspect="1"/>
            </p:cNvPicPr>
            <p:nvPr/>
          </p:nvPicPr>
          <p:blipFill rotWithShape="1">
            <a:blip r:embed="rId4"/>
            <a:srcRect l="43099" r="8931"/>
            <a:stretch/>
          </p:blipFill>
          <p:spPr>
            <a:xfrm>
              <a:off x="5529" y="2571576"/>
              <a:ext cx="3045935" cy="2571577"/>
            </a:xfrm>
            <a:prstGeom prst="rect">
              <a:avLst/>
            </a:prstGeom>
          </p:spPr>
        </p:pic>
        <p:pic>
          <p:nvPicPr>
            <p:cNvPr id="6" name="Picture 5" descr="A computer screen with images&#10;&#10;Description automatically generated">
              <a:extLst>
                <a:ext uri="{FF2B5EF4-FFF2-40B4-BE49-F238E27FC236}">
                  <a16:creationId xmlns:a16="http://schemas.microsoft.com/office/drawing/2014/main" id="{E34AABA6-6E7C-0F88-C955-4C1B4A09BA68}"/>
                </a:ext>
              </a:extLst>
            </p:cNvPr>
            <p:cNvPicPr>
              <a:picLocks noChangeAspect="1"/>
            </p:cNvPicPr>
            <p:nvPr/>
          </p:nvPicPr>
          <p:blipFill rotWithShape="1">
            <a:blip r:embed="rId5"/>
            <a:srcRect l="16298" r="32300" b="-1"/>
            <a:stretch/>
          </p:blipFill>
          <p:spPr>
            <a:xfrm>
              <a:off x="3051465" y="2571576"/>
              <a:ext cx="3038685" cy="2571577"/>
            </a:xfrm>
            <a:prstGeom prst="rect">
              <a:avLst/>
            </a:prstGeom>
          </p:spPr>
        </p:pic>
      </p:grpSp>
      <p:sp>
        <p:nvSpPr>
          <p:cNvPr id="8" name="TextBox 7">
            <a:extLst>
              <a:ext uri="{FF2B5EF4-FFF2-40B4-BE49-F238E27FC236}">
                <a16:creationId xmlns:a16="http://schemas.microsoft.com/office/drawing/2014/main" id="{DE31BF61-0D6E-739E-1677-97D13F8BE71C}"/>
              </a:ext>
            </a:extLst>
          </p:cNvPr>
          <p:cNvSpPr txBox="1"/>
          <p:nvPr/>
        </p:nvSpPr>
        <p:spPr>
          <a:xfrm>
            <a:off x="2777490" y="4343400"/>
            <a:ext cx="803105" cy="369332"/>
          </a:xfrm>
          <a:prstGeom prst="rect">
            <a:avLst/>
          </a:prstGeom>
          <a:noFill/>
        </p:spPr>
        <p:txBody>
          <a:bodyPr wrap="none" rtlCol="0">
            <a:spAutoFit/>
          </a:bodyPr>
          <a:lstStyle/>
          <a:p>
            <a:r>
              <a:rPr lang="en-US" dirty="0">
                <a:solidFill>
                  <a:schemeClr val="bg1"/>
                </a:solidFill>
              </a:rPr>
              <a:t>Before</a:t>
            </a:r>
          </a:p>
        </p:txBody>
      </p:sp>
      <p:sp>
        <p:nvSpPr>
          <p:cNvPr id="9" name="TextBox 8">
            <a:extLst>
              <a:ext uri="{FF2B5EF4-FFF2-40B4-BE49-F238E27FC236}">
                <a16:creationId xmlns:a16="http://schemas.microsoft.com/office/drawing/2014/main" id="{27C06485-FD28-AB4B-3BAD-EF0FCC7CABDE}"/>
              </a:ext>
            </a:extLst>
          </p:cNvPr>
          <p:cNvSpPr txBox="1"/>
          <p:nvPr/>
        </p:nvSpPr>
        <p:spPr>
          <a:xfrm>
            <a:off x="2777489" y="313710"/>
            <a:ext cx="658257" cy="369332"/>
          </a:xfrm>
          <a:prstGeom prst="rect">
            <a:avLst/>
          </a:prstGeom>
          <a:noFill/>
        </p:spPr>
        <p:txBody>
          <a:bodyPr wrap="none" rtlCol="0">
            <a:spAutoFit/>
          </a:bodyPr>
          <a:lstStyle/>
          <a:p>
            <a:r>
              <a:rPr lang="en-US" dirty="0">
                <a:solidFill>
                  <a:schemeClr val="bg1"/>
                </a:solidFill>
              </a:rPr>
              <a:t>After</a:t>
            </a:r>
          </a:p>
        </p:txBody>
      </p:sp>
    </p:spTree>
    <p:extLst>
      <p:ext uri="{BB962C8B-B14F-4D97-AF65-F5344CB8AC3E}">
        <p14:creationId xmlns:p14="http://schemas.microsoft.com/office/powerpoint/2010/main" val="1749298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38BA88B9-9524-CD4D-3F50-1F52484EF7B6}"/>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DCC3E272-8D5F-1E67-2E73-0A8896572F23}"/>
              </a:ext>
            </a:extLst>
          </p:cNvPr>
          <p:cNvSpPr/>
          <p:nvPr/>
        </p:nvSpPr>
        <p:spPr>
          <a:xfrm>
            <a:off x="748860" y="3943351"/>
            <a:ext cx="764628" cy="187216"/>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3" name="Rectangle 42">
            <a:extLst>
              <a:ext uri="{FF2B5EF4-FFF2-40B4-BE49-F238E27FC236}">
                <a16:creationId xmlns:a16="http://schemas.microsoft.com/office/drawing/2014/main" id="{DDD76FCE-5654-B018-541A-CB031FCA8814}"/>
              </a:ext>
            </a:extLst>
          </p:cNvPr>
          <p:cNvSpPr/>
          <p:nvPr/>
        </p:nvSpPr>
        <p:spPr>
          <a:xfrm>
            <a:off x="1513488" y="3756135"/>
            <a:ext cx="764628" cy="187216"/>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Rectangle 43">
            <a:extLst>
              <a:ext uri="{FF2B5EF4-FFF2-40B4-BE49-F238E27FC236}">
                <a16:creationId xmlns:a16="http://schemas.microsoft.com/office/drawing/2014/main" id="{AE551D65-6D25-E2C6-BE59-31379DD27FD2}"/>
              </a:ext>
            </a:extLst>
          </p:cNvPr>
          <p:cNvSpPr/>
          <p:nvPr/>
        </p:nvSpPr>
        <p:spPr>
          <a:xfrm>
            <a:off x="2278116" y="3568920"/>
            <a:ext cx="764628" cy="187216"/>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5" name="Rectangle 44">
            <a:extLst>
              <a:ext uri="{FF2B5EF4-FFF2-40B4-BE49-F238E27FC236}">
                <a16:creationId xmlns:a16="http://schemas.microsoft.com/office/drawing/2014/main" id="{CFB2B8A2-F467-37EA-9B20-B16EEA53CCD3}"/>
              </a:ext>
            </a:extLst>
          </p:cNvPr>
          <p:cNvSpPr/>
          <p:nvPr/>
        </p:nvSpPr>
        <p:spPr>
          <a:xfrm>
            <a:off x="3042744" y="3381704"/>
            <a:ext cx="764628" cy="187216"/>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6" name="Rectangle 45">
            <a:extLst>
              <a:ext uri="{FF2B5EF4-FFF2-40B4-BE49-F238E27FC236}">
                <a16:creationId xmlns:a16="http://schemas.microsoft.com/office/drawing/2014/main" id="{A6A8C9FC-E691-563F-42D7-1BB24DD60E77}"/>
              </a:ext>
            </a:extLst>
          </p:cNvPr>
          <p:cNvSpPr/>
          <p:nvPr/>
        </p:nvSpPr>
        <p:spPr>
          <a:xfrm>
            <a:off x="3807372" y="3066394"/>
            <a:ext cx="764628" cy="29954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7" name="Rectangle 46">
            <a:extLst>
              <a:ext uri="{FF2B5EF4-FFF2-40B4-BE49-F238E27FC236}">
                <a16:creationId xmlns:a16="http://schemas.microsoft.com/office/drawing/2014/main" id="{204C6108-4AA5-EA33-1BC4-3EC07FD25239}"/>
              </a:ext>
            </a:extLst>
          </p:cNvPr>
          <p:cNvSpPr/>
          <p:nvPr/>
        </p:nvSpPr>
        <p:spPr>
          <a:xfrm>
            <a:off x="4572000" y="2766849"/>
            <a:ext cx="764628" cy="29954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8" name="Rectangle 47">
            <a:extLst>
              <a:ext uri="{FF2B5EF4-FFF2-40B4-BE49-F238E27FC236}">
                <a16:creationId xmlns:a16="http://schemas.microsoft.com/office/drawing/2014/main" id="{1D8B89FD-ED23-2CF4-2E1B-426398BDEEAA}"/>
              </a:ext>
            </a:extLst>
          </p:cNvPr>
          <p:cNvSpPr/>
          <p:nvPr/>
        </p:nvSpPr>
        <p:spPr>
          <a:xfrm>
            <a:off x="5336628" y="2467305"/>
            <a:ext cx="764628" cy="29954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9" name="Rectangle 48">
            <a:extLst>
              <a:ext uri="{FF2B5EF4-FFF2-40B4-BE49-F238E27FC236}">
                <a16:creationId xmlns:a16="http://schemas.microsoft.com/office/drawing/2014/main" id="{5B8E3DF7-DE93-9F8D-F645-BEC0DAEDE87F}"/>
              </a:ext>
            </a:extLst>
          </p:cNvPr>
          <p:cNvSpPr/>
          <p:nvPr/>
        </p:nvSpPr>
        <p:spPr>
          <a:xfrm>
            <a:off x="6101256" y="1947043"/>
            <a:ext cx="764628" cy="520262"/>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0" name="Rectangle 49">
            <a:extLst>
              <a:ext uri="{FF2B5EF4-FFF2-40B4-BE49-F238E27FC236}">
                <a16:creationId xmlns:a16="http://schemas.microsoft.com/office/drawing/2014/main" id="{27E90C3A-3DF0-AD97-58DB-4110BE8F032B}"/>
              </a:ext>
            </a:extLst>
          </p:cNvPr>
          <p:cNvSpPr/>
          <p:nvPr/>
        </p:nvSpPr>
        <p:spPr>
          <a:xfrm>
            <a:off x="6865884" y="1426780"/>
            <a:ext cx="764628" cy="520262"/>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51" name="Rectangle 50">
            <a:extLst>
              <a:ext uri="{FF2B5EF4-FFF2-40B4-BE49-F238E27FC236}">
                <a16:creationId xmlns:a16="http://schemas.microsoft.com/office/drawing/2014/main" id="{E68E4B61-A958-A848-EAF3-DFF047C0E5BB}"/>
              </a:ext>
            </a:extLst>
          </p:cNvPr>
          <p:cNvSpPr/>
          <p:nvPr/>
        </p:nvSpPr>
        <p:spPr>
          <a:xfrm>
            <a:off x="7630512" y="906518"/>
            <a:ext cx="764628" cy="520262"/>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pic>
        <p:nvPicPr>
          <p:cNvPr id="9" name="Picture 8" descr="A person with a backpack&#10;&#10;Description automatically generated">
            <a:extLst>
              <a:ext uri="{FF2B5EF4-FFF2-40B4-BE49-F238E27FC236}">
                <a16:creationId xmlns:a16="http://schemas.microsoft.com/office/drawing/2014/main" id="{C772CA85-744A-4B41-2421-7AB993C5ABAE}"/>
              </a:ext>
            </a:extLst>
          </p:cNvPr>
          <p:cNvPicPr>
            <a:picLocks noChangeAspect="1"/>
          </p:cNvPicPr>
          <p:nvPr/>
        </p:nvPicPr>
        <p:blipFill>
          <a:blip r:embed="rId2"/>
          <a:stretch>
            <a:fillRect/>
          </a:stretch>
        </p:blipFill>
        <p:spPr>
          <a:xfrm>
            <a:off x="1006304" y="3502785"/>
            <a:ext cx="249740" cy="348821"/>
          </a:xfrm>
          <a:prstGeom prst="rect">
            <a:avLst/>
          </a:prstGeom>
        </p:spPr>
      </p:pic>
      <p:pic>
        <p:nvPicPr>
          <p:cNvPr id="17" name="Picture 16" descr="A person with a backpack&#10;&#10;Description automatically generated">
            <a:extLst>
              <a:ext uri="{FF2B5EF4-FFF2-40B4-BE49-F238E27FC236}">
                <a16:creationId xmlns:a16="http://schemas.microsoft.com/office/drawing/2014/main" id="{8BADBEA8-CEA2-1A47-3A62-9FDBB22A8898}"/>
              </a:ext>
            </a:extLst>
          </p:cNvPr>
          <p:cNvPicPr>
            <a:picLocks noChangeAspect="1"/>
          </p:cNvPicPr>
          <p:nvPr/>
        </p:nvPicPr>
        <p:blipFill>
          <a:blip r:embed="rId2"/>
          <a:stretch>
            <a:fillRect/>
          </a:stretch>
        </p:blipFill>
        <p:spPr>
          <a:xfrm>
            <a:off x="1770932" y="3340411"/>
            <a:ext cx="249740" cy="348821"/>
          </a:xfrm>
          <a:prstGeom prst="rect">
            <a:avLst/>
          </a:prstGeom>
        </p:spPr>
      </p:pic>
      <p:pic>
        <p:nvPicPr>
          <p:cNvPr id="18" name="Picture 17" descr="A person with a backpack&#10;&#10;Description automatically generated">
            <a:extLst>
              <a:ext uri="{FF2B5EF4-FFF2-40B4-BE49-F238E27FC236}">
                <a16:creationId xmlns:a16="http://schemas.microsoft.com/office/drawing/2014/main" id="{DDB4BDDA-AE5A-02EF-E248-6B8704181709}"/>
              </a:ext>
            </a:extLst>
          </p:cNvPr>
          <p:cNvPicPr>
            <a:picLocks noChangeAspect="1"/>
          </p:cNvPicPr>
          <p:nvPr/>
        </p:nvPicPr>
        <p:blipFill>
          <a:blip r:embed="rId2"/>
          <a:stretch>
            <a:fillRect/>
          </a:stretch>
        </p:blipFill>
        <p:spPr>
          <a:xfrm>
            <a:off x="2523949" y="3145602"/>
            <a:ext cx="249740" cy="348821"/>
          </a:xfrm>
          <a:prstGeom prst="rect">
            <a:avLst/>
          </a:prstGeom>
        </p:spPr>
      </p:pic>
      <p:pic>
        <p:nvPicPr>
          <p:cNvPr id="19" name="Picture 18" descr="A person with a backpack&#10;&#10;Description automatically generated">
            <a:extLst>
              <a:ext uri="{FF2B5EF4-FFF2-40B4-BE49-F238E27FC236}">
                <a16:creationId xmlns:a16="http://schemas.microsoft.com/office/drawing/2014/main" id="{AFE897CF-E68D-A7C7-3825-FD8D19D71DA9}"/>
              </a:ext>
            </a:extLst>
          </p:cNvPr>
          <p:cNvPicPr>
            <a:picLocks noChangeAspect="1"/>
          </p:cNvPicPr>
          <p:nvPr/>
        </p:nvPicPr>
        <p:blipFill>
          <a:blip r:embed="rId2"/>
          <a:stretch>
            <a:fillRect/>
          </a:stretch>
        </p:blipFill>
        <p:spPr>
          <a:xfrm>
            <a:off x="3309799" y="2971191"/>
            <a:ext cx="249740" cy="348821"/>
          </a:xfrm>
          <a:prstGeom prst="rect">
            <a:avLst/>
          </a:prstGeom>
        </p:spPr>
      </p:pic>
      <p:pic>
        <p:nvPicPr>
          <p:cNvPr id="20" name="Picture 19" descr="A person with a backpack&#10;&#10;Description automatically generated">
            <a:extLst>
              <a:ext uri="{FF2B5EF4-FFF2-40B4-BE49-F238E27FC236}">
                <a16:creationId xmlns:a16="http://schemas.microsoft.com/office/drawing/2014/main" id="{7F5A1B3C-17E6-D0BC-A558-267A1F57A2F2}"/>
              </a:ext>
            </a:extLst>
          </p:cNvPr>
          <p:cNvPicPr>
            <a:picLocks noChangeAspect="1"/>
          </p:cNvPicPr>
          <p:nvPr/>
        </p:nvPicPr>
        <p:blipFill>
          <a:blip r:embed="rId2"/>
          <a:stretch>
            <a:fillRect/>
          </a:stretch>
        </p:blipFill>
        <p:spPr>
          <a:xfrm>
            <a:off x="4093754" y="2663772"/>
            <a:ext cx="249740" cy="348821"/>
          </a:xfrm>
          <a:prstGeom prst="rect">
            <a:avLst/>
          </a:prstGeom>
        </p:spPr>
      </p:pic>
      <p:pic>
        <p:nvPicPr>
          <p:cNvPr id="21" name="Picture 20" descr="A person with a backpack&#10;&#10;Description automatically generated">
            <a:extLst>
              <a:ext uri="{FF2B5EF4-FFF2-40B4-BE49-F238E27FC236}">
                <a16:creationId xmlns:a16="http://schemas.microsoft.com/office/drawing/2014/main" id="{50297C48-8CBF-A8B8-DF47-218649FC603A}"/>
              </a:ext>
            </a:extLst>
          </p:cNvPr>
          <p:cNvPicPr>
            <a:picLocks noChangeAspect="1"/>
          </p:cNvPicPr>
          <p:nvPr/>
        </p:nvPicPr>
        <p:blipFill>
          <a:blip r:embed="rId2"/>
          <a:stretch>
            <a:fillRect/>
          </a:stretch>
        </p:blipFill>
        <p:spPr>
          <a:xfrm>
            <a:off x="4829444" y="2316645"/>
            <a:ext cx="249740" cy="348821"/>
          </a:xfrm>
          <a:prstGeom prst="rect">
            <a:avLst/>
          </a:prstGeom>
        </p:spPr>
      </p:pic>
      <p:pic>
        <p:nvPicPr>
          <p:cNvPr id="22" name="Picture 21" descr="A person with a backpack&#10;&#10;Description automatically generated">
            <a:extLst>
              <a:ext uri="{FF2B5EF4-FFF2-40B4-BE49-F238E27FC236}">
                <a16:creationId xmlns:a16="http://schemas.microsoft.com/office/drawing/2014/main" id="{F37C4F9A-B3F3-50A7-100A-D152899D5378}"/>
              </a:ext>
            </a:extLst>
          </p:cNvPr>
          <p:cNvPicPr>
            <a:picLocks noChangeAspect="1"/>
          </p:cNvPicPr>
          <p:nvPr/>
        </p:nvPicPr>
        <p:blipFill>
          <a:blip r:embed="rId2"/>
          <a:stretch>
            <a:fillRect/>
          </a:stretch>
        </p:blipFill>
        <p:spPr>
          <a:xfrm>
            <a:off x="5603896" y="1967824"/>
            <a:ext cx="249740" cy="348821"/>
          </a:xfrm>
          <a:prstGeom prst="rect">
            <a:avLst/>
          </a:prstGeom>
        </p:spPr>
      </p:pic>
      <p:pic>
        <p:nvPicPr>
          <p:cNvPr id="23" name="Picture 22" descr="A person with a backpack&#10;&#10;Description automatically generated">
            <a:extLst>
              <a:ext uri="{FF2B5EF4-FFF2-40B4-BE49-F238E27FC236}">
                <a16:creationId xmlns:a16="http://schemas.microsoft.com/office/drawing/2014/main" id="{F8870D9E-54E2-7362-F7A9-8626474E2A26}"/>
              </a:ext>
            </a:extLst>
          </p:cNvPr>
          <p:cNvPicPr>
            <a:picLocks noChangeAspect="1"/>
          </p:cNvPicPr>
          <p:nvPr/>
        </p:nvPicPr>
        <p:blipFill>
          <a:blip r:embed="rId2"/>
          <a:stretch>
            <a:fillRect/>
          </a:stretch>
        </p:blipFill>
        <p:spPr>
          <a:xfrm>
            <a:off x="6354174" y="1512500"/>
            <a:ext cx="249740" cy="348821"/>
          </a:xfrm>
          <a:prstGeom prst="rect">
            <a:avLst/>
          </a:prstGeom>
        </p:spPr>
      </p:pic>
      <p:pic>
        <p:nvPicPr>
          <p:cNvPr id="24" name="Picture 23" descr="A person with a backpack&#10;&#10;Description automatically generated">
            <a:extLst>
              <a:ext uri="{FF2B5EF4-FFF2-40B4-BE49-F238E27FC236}">
                <a16:creationId xmlns:a16="http://schemas.microsoft.com/office/drawing/2014/main" id="{9C85F5EB-3B4C-4C31-30E9-874DAD6DC2AF}"/>
              </a:ext>
            </a:extLst>
          </p:cNvPr>
          <p:cNvPicPr>
            <a:picLocks noChangeAspect="1"/>
          </p:cNvPicPr>
          <p:nvPr/>
        </p:nvPicPr>
        <p:blipFill>
          <a:blip r:embed="rId2"/>
          <a:stretch>
            <a:fillRect/>
          </a:stretch>
        </p:blipFill>
        <p:spPr>
          <a:xfrm>
            <a:off x="7123328" y="1001215"/>
            <a:ext cx="249740" cy="348821"/>
          </a:xfrm>
          <a:prstGeom prst="rect">
            <a:avLst/>
          </a:prstGeom>
        </p:spPr>
      </p:pic>
      <p:pic>
        <p:nvPicPr>
          <p:cNvPr id="25" name="Picture 24" descr="A person with a backpack&#10;&#10;Description automatically generated">
            <a:extLst>
              <a:ext uri="{FF2B5EF4-FFF2-40B4-BE49-F238E27FC236}">
                <a16:creationId xmlns:a16="http://schemas.microsoft.com/office/drawing/2014/main" id="{3C4BC507-5F65-314B-1372-75E27A5AC5E1}"/>
              </a:ext>
            </a:extLst>
          </p:cNvPr>
          <p:cNvPicPr>
            <a:picLocks noChangeAspect="1"/>
          </p:cNvPicPr>
          <p:nvPr/>
        </p:nvPicPr>
        <p:blipFill>
          <a:blip r:embed="rId2"/>
          <a:stretch>
            <a:fillRect/>
          </a:stretch>
        </p:blipFill>
        <p:spPr>
          <a:xfrm>
            <a:off x="7887956" y="514343"/>
            <a:ext cx="249740" cy="348821"/>
          </a:xfrm>
          <a:prstGeom prst="rect">
            <a:avLst/>
          </a:prstGeom>
        </p:spPr>
      </p:pic>
      <p:sp>
        <p:nvSpPr>
          <p:cNvPr id="2" name="TextBox 1">
            <a:extLst>
              <a:ext uri="{FF2B5EF4-FFF2-40B4-BE49-F238E27FC236}">
                <a16:creationId xmlns:a16="http://schemas.microsoft.com/office/drawing/2014/main" id="{27E7EF79-CF0E-CC78-2EFD-3CE8C3376DD4}"/>
              </a:ext>
            </a:extLst>
          </p:cNvPr>
          <p:cNvSpPr txBox="1"/>
          <p:nvPr/>
        </p:nvSpPr>
        <p:spPr>
          <a:xfrm>
            <a:off x="232249" y="318897"/>
            <a:ext cx="4722065" cy="2031325"/>
          </a:xfrm>
          <a:prstGeom prst="rect">
            <a:avLst/>
          </a:prstGeom>
          <a:noFill/>
        </p:spPr>
        <p:txBody>
          <a:bodyPr wrap="square" rtlCol="0">
            <a:spAutoFit/>
          </a:bodyPr>
          <a:lstStyle/>
          <a:p>
            <a:r>
              <a:rPr lang="en-US" dirty="0">
                <a:solidFill>
                  <a:schemeClr val="bg1"/>
                </a:solidFill>
              </a:rPr>
              <a:t>The Zone of Proximal Development (ZPD) was a key construct in Lev Vygotsky's theory of learning and development. The Zone of Proximal Development is defined as </a:t>
            </a:r>
            <a:r>
              <a:rPr lang="en-US" b="1" dirty="0">
                <a:solidFill>
                  <a:schemeClr val="bg1"/>
                </a:solidFill>
              </a:rPr>
              <a:t>the space between what a learner can do without assistance and what a learner can do with adult guidance or in collaboration with more capable peers</a:t>
            </a:r>
            <a:r>
              <a:rPr lang="en-US" dirty="0">
                <a:solidFill>
                  <a:schemeClr val="bg1"/>
                </a:solidFill>
              </a:rPr>
              <a:t>.</a:t>
            </a:r>
          </a:p>
        </p:txBody>
      </p:sp>
    </p:spTree>
    <p:extLst>
      <p:ext uri="{BB962C8B-B14F-4D97-AF65-F5344CB8AC3E}">
        <p14:creationId xmlns:p14="http://schemas.microsoft.com/office/powerpoint/2010/main" val="211826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94357801-4721-07BC-10BD-C889E7340EDE}"/>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E10E6E17-E9F9-4972-5213-FD403D1185B4}"/>
              </a:ext>
            </a:extLst>
          </p:cNvPr>
          <p:cNvSpPr/>
          <p:nvPr/>
        </p:nvSpPr>
        <p:spPr>
          <a:xfrm>
            <a:off x="748860" y="3943351"/>
            <a:ext cx="764628" cy="187216"/>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3" name="Rectangle 42">
            <a:extLst>
              <a:ext uri="{FF2B5EF4-FFF2-40B4-BE49-F238E27FC236}">
                <a16:creationId xmlns:a16="http://schemas.microsoft.com/office/drawing/2014/main" id="{54F0A081-26DB-1617-B88F-65D19AD361F1}"/>
              </a:ext>
            </a:extLst>
          </p:cNvPr>
          <p:cNvSpPr/>
          <p:nvPr/>
        </p:nvSpPr>
        <p:spPr>
          <a:xfrm>
            <a:off x="1513488" y="3756135"/>
            <a:ext cx="764628" cy="187216"/>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Rectangle 43">
            <a:extLst>
              <a:ext uri="{FF2B5EF4-FFF2-40B4-BE49-F238E27FC236}">
                <a16:creationId xmlns:a16="http://schemas.microsoft.com/office/drawing/2014/main" id="{63F5AEAF-F2C7-2082-609A-0C9D4201EAA7}"/>
              </a:ext>
            </a:extLst>
          </p:cNvPr>
          <p:cNvSpPr/>
          <p:nvPr/>
        </p:nvSpPr>
        <p:spPr>
          <a:xfrm>
            <a:off x="2278116" y="3568920"/>
            <a:ext cx="764628" cy="187216"/>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5" name="Rectangle 44">
            <a:extLst>
              <a:ext uri="{FF2B5EF4-FFF2-40B4-BE49-F238E27FC236}">
                <a16:creationId xmlns:a16="http://schemas.microsoft.com/office/drawing/2014/main" id="{0A0B9EDA-A818-5649-2E27-7D1E62820E39}"/>
              </a:ext>
            </a:extLst>
          </p:cNvPr>
          <p:cNvSpPr/>
          <p:nvPr/>
        </p:nvSpPr>
        <p:spPr>
          <a:xfrm>
            <a:off x="3042744" y="3381704"/>
            <a:ext cx="764628" cy="187216"/>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6" name="Rectangle 45">
            <a:extLst>
              <a:ext uri="{FF2B5EF4-FFF2-40B4-BE49-F238E27FC236}">
                <a16:creationId xmlns:a16="http://schemas.microsoft.com/office/drawing/2014/main" id="{47A64A0B-FFAA-1D45-E667-84CD6269C4F6}"/>
              </a:ext>
            </a:extLst>
          </p:cNvPr>
          <p:cNvSpPr/>
          <p:nvPr/>
        </p:nvSpPr>
        <p:spPr>
          <a:xfrm>
            <a:off x="3807372" y="3066394"/>
            <a:ext cx="764628" cy="29954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7" name="Rectangle 46">
            <a:extLst>
              <a:ext uri="{FF2B5EF4-FFF2-40B4-BE49-F238E27FC236}">
                <a16:creationId xmlns:a16="http://schemas.microsoft.com/office/drawing/2014/main" id="{587609E7-97C1-F48E-37B2-707069262C5D}"/>
              </a:ext>
            </a:extLst>
          </p:cNvPr>
          <p:cNvSpPr/>
          <p:nvPr/>
        </p:nvSpPr>
        <p:spPr>
          <a:xfrm>
            <a:off x="4572000" y="2766849"/>
            <a:ext cx="764628" cy="29954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8" name="Rectangle 47">
            <a:extLst>
              <a:ext uri="{FF2B5EF4-FFF2-40B4-BE49-F238E27FC236}">
                <a16:creationId xmlns:a16="http://schemas.microsoft.com/office/drawing/2014/main" id="{E2BD1EA4-94B3-F275-BAF2-5DAA3884E841}"/>
              </a:ext>
            </a:extLst>
          </p:cNvPr>
          <p:cNvSpPr/>
          <p:nvPr/>
        </p:nvSpPr>
        <p:spPr>
          <a:xfrm>
            <a:off x="5336628" y="2467305"/>
            <a:ext cx="764628" cy="299545"/>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9" name="Rectangle 48">
            <a:extLst>
              <a:ext uri="{FF2B5EF4-FFF2-40B4-BE49-F238E27FC236}">
                <a16:creationId xmlns:a16="http://schemas.microsoft.com/office/drawing/2014/main" id="{61158E46-9736-0487-7D17-57C9DBDE355A}"/>
              </a:ext>
            </a:extLst>
          </p:cNvPr>
          <p:cNvSpPr/>
          <p:nvPr/>
        </p:nvSpPr>
        <p:spPr>
          <a:xfrm>
            <a:off x="6101256" y="1947043"/>
            <a:ext cx="764628" cy="520262"/>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0" name="Rectangle 49">
            <a:extLst>
              <a:ext uri="{FF2B5EF4-FFF2-40B4-BE49-F238E27FC236}">
                <a16:creationId xmlns:a16="http://schemas.microsoft.com/office/drawing/2014/main" id="{F519CE84-A036-29B8-631F-CBBB0EEC973F}"/>
              </a:ext>
            </a:extLst>
          </p:cNvPr>
          <p:cNvSpPr/>
          <p:nvPr/>
        </p:nvSpPr>
        <p:spPr>
          <a:xfrm>
            <a:off x="6865884" y="1426780"/>
            <a:ext cx="764628" cy="520262"/>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51" name="Rectangle 50">
            <a:extLst>
              <a:ext uri="{FF2B5EF4-FFF2-40B4-BE49-F238E27FC236}">
                <a16:creationId xmlns:a16="http://schemas.microsoft.com/office/drawing/2014/main" id="{D05821E6-0AEC-C612-DD39-BBD396EE6344}"/>
              </a:ext>
            </a:extLst>
          </p:cNvPr>
          <p:cNvSpPr/>
          <p:nvPr/>
        </p:nvSpPr>
        <p:spPr>
          <a:xfrm>
            <a:off x="7630512" y="906518"/>
            <a:ext cx="764628" cy="520262"/>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pic>
        <p:nvPicPr>
          <p:cNvPr id="9" name="Picture 8" descr="A person with a backpack&#10;&#10;Description automatically generated">
            <a:extLst>
              <a:ext uri="{FF2B5EF4-FFF2-40B4-BE49-F238E27FC236}">
                <a16:creationId xmlns:a16="http://schemas.microsoft.com/office/drawing/2014/main" id="{3AD73924-0C1B-09C7-1FBF-E226784A2C24}"/>
              </a:ext>
            </a:extLst>
          </p:cNvPr>
          <p:cNvPicPr>
            <a:picLocks noChangeAspect="1"/>
          </p:cNvPicPr>
          <p:nvPr/>
        </p:nvPicPr>
        <p:blipFill>
          <a:blip r:embed="rId2"/>
          <a:stretch>
            <a:fillRect/>
          </a:stretch>
        </p:blipFill>
        <p:spPr>
          <a:xfrm>
            <a:off x="1006304" y="3502785"/>
            <a:ext cx="249740" cy="348821"/>
          </a:xfrm>
          <a:prstGeom prst="rect">
            <a:avLst/>
          </a:prstGeom>
        </p:spPr>
      </p:pic>
      <p:pic>
        <p:nvPicPr>
          <p:cNvPr id="17" name="Picture 16" descr="A person with a backpack&#10;&#10;Description automatically generated">
            <a:extLst>
              <a:ext uri="{FF2B5EF4-FFF2-40B4-BE49-F238E27FC236}">
                <a16:creationId xmlns:a16="http://schemas.microsoft.com/office/drawing/2014/main" id="{5711D371-96DE-F978-9A86-A8171D11E407}"/>
              </a:ext>
            </a:extLst>
          </p:cNvPr>
          <p:cNvPicPr>
            <a:picLocks noChangeAspect="1"/>
          </p:cNvPicPr>
          <p:nvPr/>
        </p:nvPicPr>
        <p:blipFill>
          <a:blip r:embed="rId2"/>
          <a:stretch>
            <a:fillRect/>
          </a:stretch>
        </p:blipFill>
        <p:spPr>
          <a:xfrm>
            <a:off x="1770932" y="3340411"/>
            <a:ext cx="249740" cy="348821"/>
          </a:xfrm>
          <a:prstGeom prst="rect">
            <a:avLst/>
          </a:prstGeom>
        </p:spPr>
      </p:pic>
      <p:pic>
        <p:nvPicPr>
          <p:cNvPr id="18" name="Picture 17" descr="A person with a backpack&#10;&#10;Description automatically generated">
            <a:extLst>
              <a:ext uri="{FF2B5EF4-FFF2-40B4-BE49-F238E27FC236}">
                <a16:creationId xmlns:a16="http://schemas.microsoft.com/office/drawing/2014/main" id="{2B07B3B0-4EEE-0E19-0D0C-6E5EE499EC29}"/>
              </a:ext>
            </a:extLst>
          </p:cNvPr>
          <p:cNvPicPr>
            <a:picLocks noChangeAspect="1"/>
          </p:cNvPicPr>
          <p:nvPr/>
        </p:nvPicPr>
        <p:blipFill>
          <a:blip r:embed="rId2"/>
          <a:stretch>
            <a:fillRect/>
          </a:stretch>
        </p:blipFill>
        <p:spPr>
          <a:xfrm>
            <a:off x="2523949" y="3145602"/>
            <a:ext cx="249740" cy="348821"/>
          </a:xfrm>
          <a:prstGeom prst="rect">
            <a:avLst/>
          </a:prstGeom>
        </p:spPr>
      </p:pic>
      <p:pic>
        <p:nvPicPr>
          <p:cNvPr id="19" name="Picture 18" descr="A person with a backpack&#10;&#10;Description automatically generated">
            <a:extLst>
              <a:ext uri="{FF2B5EF4-FFF2-40B4-BE49-F238E27FC236}">
                <a16:creationId xmlns:a16="http://schemas.microsoft.com/office/drawing/2014/main" id="{A66B8F38-AAFB-E2E2-B6B8-0F4DB91DAE85}"/>
              </a:ext>
            </a:extLst>
          </p:cNvPr>
          <p:cNvPicPr>
            <a:picLocks noChangeAspect="1"/>
          </p:cNvPicPr>
          <p:nvPr/>
        </p:nvPicPr>
        <p:blipFill>
          <a:blip r:embed="rId2"/>
          <a:stretch>
            <a:fillRect/>
          </a:stretch>
        </p:blipFill>
        <p:spPr>
          <a:xfrm>
            <a:off x="3309799" y="2971191"/>
            <a:ext cx="249740" cy="348821"/>
          </a:xfrm>
          <a:prstGeom prst="rect">
            <a:avLst/>
          </a:prstGeom>
        </p:spPr>
      </p:pic>
      <p:pic>
        <p:nvPicPr>
          <p:cNvPr id="20" name="Picture 19" descr="A person with a backpack&#10;&#10;Description automatically generated">
            <a:extLst>
              <a:ext uri="{FF2B5EF4-FFF2-40B4-BE49-F238E27FC236}">
                <a16:creationId xmlns:a16="http://schemas.microsoft.com/office/drawing/2014/main" id="{83240E4C-E839-41C1-E875-F32D915F9069}"/>
              </a:ext>
            </a:extLst>
          </p:cNvPr>
          <p:cNvPicPr>
            <a:picLocks noChangeAspect="1"/>
          </p:cNvPicPr>
          <p:nvPr/>
        </p:nvPicPr>
        <p:blipFill>
          <a:blip r:embed="rId2"/>
          <a:stretch>
            <a:fillRect/>
          </a:stretch>
        </p:blipFill>
        <p:spPr>
          <a:xfrm>
            <a:off x="4093754" y="2663772"/>
            <a:ext cx="249740" cy="348821"/>
          </a:xfrm>
          <a:prstGeom prst="rect">
            <a:avLst/>
          </a:prstGeom>
        </p:spPr>
      </p:pic>
      <p:pic>
        <p:nvPicPr>
          <p:cNvPr id="21" name="Picture 20" descr="A person with a backpack&#10;&#10;Description automatically generated">
            <a:extLst>
              <a:ext uri="{FF2B5EF4-FFF2-40B4-BE49-F238E27FC236}">
                <a16:creationId xmlns:a16="http://schemas.microsoft.com/office/drawing/2014/main" id="{B14B10E5-C947-A9F9-03B8-9DE653E3BE50}"/>
              </a:ext>
            </a:extLst>
          </p:cNvPr>
          <p:cNvPicPr>
            <a:picLocks noChangeAspect="1"/>
          </p:cNvPicPr>
          <p:nvPr/>
        </p:nvPicPr>
        <p:blipFill>
          <a:blip r:embed="rId2"/>
          <a:stretch>
            <a:fillRect/>
          </a:stretch>
        </p:blipFill>
        <p:spPr>
          <a:xfrm>
            <a:off x="4829444" y="2316645"/>
            <a:ext cx="249740" cy="348821"/>
          </a:xfrm>
          <a:prstGeom prst="rect">
            <a:avLst/>
          </a:prstGeom>
        </p:spPr>
      </p:pic>
      <p:pic>
        <p:nvPicPr>
          <p:cNvPr id="22" name="Picture 21" descr="A person with a backpack&#10;&#10;Description automatically generated">
            <a:extLst>
              <a:ext uri="{FF2B5EF4-FFF2-40B4-BE49-F238E27FC236}">
                <a16:creationId xmlns:a16="http://schemas.microsoft.com/office/drawing/2014/main" id="{FBEE56E9-F4DE-504C-95AD-C9AF0133F0E2}"/>
              </a:ext>
            </a:extLst>
          </p:cNvPr>
          <p:cNvPicPr>
            <a:picLocks noChangeAspect="1"/>
          </p:cNvPicPr>
          <p:nvPr/>
        </p:nvPicPr>
        <p:blipFill>
          <a:blip r:embed="rId2"/>
          <a:stretch>
            <a:fillRect/>
          </a:stretch>
        </p:blipFill>
        <p:spPr>
          <a:xfrm>
            <a:off x="5603896" y="1967824"/>
            <a:ext cx="249740" cy="348821"/>
          </a:xfrm>
          <a:prstGeom prst="rect">
            <a:avLst/>
          </a:prstGeom>
        </p:spPr>
      </p:pic>
      <p:pic>
        <p:nvPicPr>
          <p:cNvPr id="23" name="Picture 22" descr="A person with a backpack&#10;&#10;Description automatically generated">
            <a:extLst>
              <a:ext uri="{FF2B5EF4-FFF2-40B4-BE49-F238E27FC236}">
                <a16:creationId xmlns:a16="http://schemas.microsoft.com/office/drawing/2014/main" id="{1634C28A-B5B0-CE9B-2F92-6F3F9FA9781A}"/>
              </a:ext>
            </a:extLst>
          </p:cNvPr>
          <p:cNvPicPr>
            <a:picLocks noChangeAspect="1"/>
          </p:cNvPicPr>
          <p:nvPr/>
        </p:nvPicPr>
        <p:blipFill>
          <a:blip r:embed="rId2"/>
          <a:stretch>
            <a:fillRect/>
          </a:stretch>
        </p:blipFill>
        <p:spPr>
          <a:xfrm>
            <a:off x="6354174" y="1512500"/>
            <a:ext cx="249740" cy="348821"/>
          </a:xfrm>
          <a:prstGeom prst="rect">
            <a:avLst/>
          </a:prstGeom>
        </p:spPr>
      </p:pic>
      <p:pic>
        <p:nvPicPr>
          <p:cNvPr id="24" name="Picture 23" descr="A person with a backpack&#10;&#10;Description automatically generated">
            <a:extLst>
              <a:ext uri="{FF2B5EF4-FFF2-40B4-BE49-F238E27FC236}">
                <a16:creationId xmlns:a16="http://schemas.microsoft.com/office/drawing/2014/main" id="{CDC50AF2-42BC-FBE4-C4D9-E125FFB3EFA3}"/>
              </a:ext>
            </a:extLst>
          </p:cNvPr>
          <p:cNvPicPr>
            <a:picLocks noChangeAspect="1"/>
          </p:cNvPicPr>
          <p:nvPr/>
        </p:nvPicPr>
        <p:blipFill>
          <a:blip r:embed="rId2"/>
          <a:stretch>
            <a:fillRect/>
          </a:stretch>
        </p:blipFill>
        <p:spPr>
          <a:xfrm>
            <a:off x="7123328" y="1001215"/>
            <a:ext cx="249740" cy="348821"/>
          </a:xfrm>
          <a:prstGeom prst="rect">
            <a:avLst/>
          </a:prstGeom>
        </p:spPr>
      </p:pic>
      <p:pic>
        <p:nvPicPr>
          <p:cNvPr id="25" name="Picture 24" descr="A person with a backpack&#10;&#10;Description automatically generated">
            <a:extLst>
              <a:ext uri="{FF2B5EF4-FFF2-40B4-BE49-F238E27FC236}">
                <a16:creationId xmlns:a16="http://schemas.microsoft.com/office/drawing/2014/main" id="{0BD16106-8681-5976-5D02-779CEBDC03F6}"/>
              </a:ext>
            </a:extLst>
          </p:cNvPr>
          <p:cNvPicPr>
            <a:picLocks noChangeAspect="1"/>
          </p:cNvPicPr>
          <p:nvPr/>
        </p:nvPicPr>
        <p:blipFill>
          <a:blip r:embed="rId2"/>
          <a:stretch>
            <a:fillRect/>
          </a:stretch>
        </p:blipFill>
        <p:spPr>
          <a:xfrm>
            <a:off x="7887956" y="514343"/>
            <a:ext cx="249740" cy="348821"/>
          </a:xfrm>
          <a:prstGeom prst="rect">
            <a:avLst/>
          </a:prstGeom>
        </p:spPr>
      </p:pic>
      <p:grpSp>
        <p:nvGrpSpPr>
          <p:cNvPr id="2" name="Group 1">
            <a:extLst>
              <a:ext uri="{FF2B5EF4-FFF2-40B4-BE49-F238E27FC236}">
                <a16:creationId xmlns:a16="http://schemas.microsoft.com/office/drawing/2014/main" id="{C2BC2675-C9EE-044C-EE74-4E3399A6C21C}"/>
              </a:ext>
            </a:extLst>
          </p:cNvPr>
          <p:cNvGrpSpPr/>
          <p:nvPr/>
        </p:nvGrpSpPr>
        <p:grpSpPr>
          <a:xfrm>
            <a:off x="748860" y="2575209"/>
            <a:ext cx="7646280" cy="386255"/>
            <a:chOff x="998480" y="3231931"/>
            <a:chExt cx="10195040" cy="515007"/>
          </a:xfrm>
        </p:grpSpPr>
        <p:pic>
          <p:nvPicPr>
            <p:cNvPr id="3" name="Graphic 2" descr="Artificial Intelligence with solid fill">
              <a:extLst>
                <a:ext uri="{FF2B5EF4-FFF2-40B4-BE49-F238E27FC236}">
                  <a16:creationId xmlns:a16="http://schemas.microsoft.com/office/drawing/2014/main" id="{62304E1B-F374-F13E-3FEA-21C3DCC6CE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1759" y="3231931"/>
              <a:ext cx="515007" cy="515007"/>
            </a:xfrm>
            <a:prstGeom prst="rect">
              <a:avLst/>
            </a:prstGeom>
          </p:spPr>
        </p:pic>
        <p:cxnSp>
          <p:nvCxnSpPr>
            <p:cNvPr id="4" name="Straight Connector 3">
              <a:extLst>
                <a:ext uri="{FF2B5EF4-FFF2-40B4-BE49-F238E27FC236}">
                  <a16:creationId xmlns:a16="http://schemas.microsoft.com/office/drawing/2014/main" id="{22E57A68-A936-6CAB-4E63-12841341764A}"/>
                </a:ext>
              </a:extLst>
            </p:cNvPr>
            <p:cNvCxnSpPr>
              <a:cxnSpLocks/>
            </p:cNvCxnSpPr>
            <p:nvPr/>
          </p:nvCxnSpPr>
          <p:spPr>
            <a:xfrm>
              <a:off x="998480" y="3689132"/>
              <a:ext cx="1019504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5" name="TextBox 4">
            <a:extLst>
              <a:ext uri="{FF2B5EF4-FFF2-40B4-BE49-F238E27FC236}">
                <a16:creationId xmlns:a16="http://schemas.microsoft.com/office/drawing/2014/main" id="{38479F60-E77F-1488-AF23-62718CBE20F3}"/>
              </a:ext>
            </a:extLst>
          </p:cNvPr>
          <p:cNvSpPr txBox="1"/>
          <p:nvPr/>
        </p:nvSpPr>
        <p:spPr>
          <a:xfrm>
            <a:off x="232249" y="318897"/>
            <a:ext cx="4722065" cy="2031325"/>
          </a:xfrm>
          <a:prstGeom prst="rect">
            <a:avLst/>
          </a:prstGeom>
          <a:noFill/>
        </p:spPr>
        <p:txBody>
          <a:bodyPr wrap="square" rtlCol="0">
            <a:spAutoFit/>
          </a:bodyPr>
          <a:lstStyle/>
          <a:p>
            <a:r>
              <a:rPr lang="en-US" dirty="0">
                <a:solidFill>
                  <a:schemeClr val="bg1"/>
                </a:solidFill>
              </a:rPr>
              <a:t>Simpler assignments early in the course are often within the capabilities of the AI to complete.  There is a temptation to use AI early in the course to avoid spending time studying and learning.  Students may tell themselves that they will work extra hard and catch up on the learning later in the course.</a:t>
            </a:r>
          </a:p>
        </p:txBody>
      </p:sp>
    </p:spTree>
    <p:extLst>
      <p:ext uri="{BB962C8B-B14F-4D97-AF65-F5344CB8AC3E}">
        <p14:creationId xmlns:p14="http://schemas.microsoft.com/office/powerpoint/2010/main" val="3704543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00E2129B-2F26-0D4D-AB6C-FAECF3CEDC6B}"/>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1BF98FED-1CFF-BF40-9484-2AD3EBAB5F01}"/>
              </a:ext>
            </a:extLst>
          </p:cNvPr>
          <p:cNvSpPr/>
          <p:nvPr/>
        </p:nvSpPr>
        <p:spPr>
          <a:xfrm>
            <a:off x="748860" y="3943350"/>
            <a:ext cx="764628" cy="187216"/>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3" name="Rectangle 42">
            <a:extLst>
              <a:ext uri="{FF2B5EF4-FFF2-40B4-BE49-F238E27FC236}">
                <a16:creationId xmlns:a16="http://schemas.microsoft.com/office/drawing/2014/main" id="{5E34CC82-A2DA-56A8-D0B4-2C228DCF42D9}"/>
              </a:ext>
            </a:extLst>
          </p:cNvPr>
          <p:cNvSpPr/>
          <p:nvPr/>
        </p:nvSpPr>
        <p:spPr>
          <a:xfrm>
            <a:off x="1513488" y="3756135"/>
            <a:ext cx="764628" cy="374427"/>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4" name="Rectangle 43">
            <a:extLst>
              <a:ext uri="{FF2B5EF4-FFF2-40B4-BE49-F238E27FC236}">
                <a16:creationId xmlns:a16="http://schemas.microsoft.com/office/drawing/2014/main" id="{9E4FD179-FE80-E4E5-D2D7-1A5F0AA9746E}"/>
              </a:ext>
            </a:extLst>
          </p:cNvPr>
          <p:cNvSpPr/>
          <p:nvPr/>
        </p:nvSpPr>
        <p:spPr>
          <a:xfrm>
            <a:off x="2278116" y="3568920"/>
            <a:ext cx="764628" cy="561643"/>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id="{F2FE92AF-23D0-6DC5-E3B3-F03F0307260F}"/>
              </a:ext>
            </a:extLst>
          </p:cNvPr>
          <p:cNvSpPr/>
          <p:nvPr/>
        </p:nvSpPr>
        <p:spPr>
          <a:xfrm>
            <a:off x="3042744" y="3381703"/>
            <a:ext cx="764628" cy="748859"/>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6" name="Rectangle 45">
            <a:extLst>
              <a:ext uri="{FF2B5EF4-FFF2-40B4-BE49-F238E27FC236}">
                <a16:creationId xmlns:a16="http://schemas.microsoft.com/office/drawing/2014/main" id="{C398A022-1F19-D6D2-0343-BFD780C7A541}"/>
              </a:ext>
            </a:extLst>
          </p:cNvPr>
          <p:cNvSpPr/>
          <p:nvPr/>
        </p:nvSpPr>
        <p:spPr>
          <a:xfrm>
            <a:off x="3807372" y="3066394"/>
            <a:ext cx="764628" cy="1064165"/>
          </a:xfrm>
          <a:prstGeom prst="rect">
            <a:avLst/>
          </a:prstGeom>
          <a:solidFill>
            <a:srgbClr val="00B05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47" name="Rectangle 46">
            <a:extLst>
              <a:ext uri="{FF2B5EF4-FFF2-40B4-BE49-F238E27FC236}">
                <a16:creationId xmlns:a16="http://schemas.microsoft.com/office/drawing/2014/main" id="{2D721FC7-F6C5-7AE5-F15D-428AC444FF80}"/>
              </a:ext>
            </a:extLst>
          </p:cNvPr>
          <p:cNvSpPr/>
          <p:nvPr/>
        </p:nvSpPr>
        <p:spPr>
          <a:xfrm>
            <a:off x="4572000" y="2766849"/>
            <a:ext cx="764628" cy="1363707"/>
          </a:xfrm>
          <a:prstGeom prst="rect">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48" name="Rectangle 47">
            <a:extLst>
              <a:ext uri="{FF2B5EF4-FFF2-40B4-BE49-F238E27FC236}">
                <a16:creationId xmlns:a16="http://schemas.microsoft.com/office/drawing/2014/main" id="{2B6D87AE-BBDE-0EBD-1DFA-7819843D1309}"/>
              </a:ext>
            </a:extLst>
          </p:cNvPr>
          <p:cNvSpPr/>
          <p:nvPr/>
        </p:nvSpPr>
        <p:spPr>
          <a:xfrm>
            <a:off x="5336628" y="2467305"/>
            <a:ext cx="764628" cy="299543"/>
          </a:xfrm>
          <a:prstGeom prst="rect">
            <a:avLst/>
          </a:prstGeom>
          <a:solidFill>
            <a:srgbClr val="FF000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49" name="Rectangle 48">
            <a:extLst>
              <a:ext uri="{FF2B5EF4-FFF2-40B4-BE49-F238E27FC236}">
                <a16:creationId xmlns:a16="http://schemas.microsoft.com/office/drawing/2014/main" id="{5310D7DA-DD8A-9575-7278-3F6388BA6DC8}"/>
              </a:ext>
            </a:extLst>
          </p:cNvPr>
          <p:cNvSpPr/>
          <p:nvPr/>
        </p:nvSpPr>
        <p:spPr>
          <a:xfrm>
            <a:off x="6101256" y="1947043"/>
            <a:ext cx="764628" cy="520262"/>
          </a:xfrm>
          <a:prstGeom prst="rect">
            <a:avLst/>
          </a:prstGeom>
          <a:solidFill>
            <a:srgbClr val="FF000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50" name="Rectangle 49">
            <a:extLst>
              <a:ext uri="{FF2B5EF4-FFF2-40B4-BE49-F238E27FC236}">
                <a16:creationId xmlns:a16="http://schemas.microsoft.com/office/drawing/2014/main" id="{0D54FD2C-9944-A2FF-432E-F76B77EF8171}"/>
              </a:ext>
            </a:extLst>
          </p:cNvPr>
          <p:cNvSpPr/>
          <p:nvPr/>
        </p:nvSpPr>
        <p:spPr>
          <a:xfrm>
            <a:off x="6865884" y="1426780"/>
            <a:ext cx="764628" cy="520262"/>
          </a:xfrm>
          <a:prstGeom prst="rect">
            <a:avLst/>
          </a:prstGeom>
          <a:solidFill>
            <a:srgbClr val="FF000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sp>
        <p:nvSpPr>
          <p:cNvPr id="51" name="Rectangle 50">
            <a:extLst>
              <a:ext uri="{FF2B5EF4-FFF2-40B4-BE49-F238E27FC236}">
                <a16:creationId xmlns:a16="http://schemas.microsoft.com/office/drawing/2014/main" id="{15DF3B9E-2FB1-FACD-800C-694CE7692B17}"/>
              </a:ext>
            </a:extLst>
          </p:cNvPr>
          <p:cNvSpPr/>
          <p:nvPr/>
        </p:nvSpPr>
        <p:spPr>
          <a:xfrm>
            <a:off x="7630512" y="906518"/>
            <a:ext cx="764628" cy="520262"/>
          </a:xfrm>
          <a:prstGeom prst="rect">
            <a:avLst/>
          </a:prstGeom>
          <a:solidFill>
            <a:srgbClr val="FF000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pic>
        <p:nvPicPr>
          <p:cNvPr id="11" name="Graphic 10" descr="Artificial Intelligence with solid fill">
            <a:extLst>
              <a:ext uri="{FF2B5EF4-FFF2-40B4-BE49-F238E27FC236}">
                <a16:creationId xmlns:a16="http://schemas.microsoft.com/office/drawing/2014/main" id="{F4862036-B9AA-440E-B8C4-3A510F016E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96559" y="2616145"/>
            <a:ext cx="386255" cy="386255"/>
          </a:xfrm>
          <a:prstGeom prst="rect">
            <a:avLst/>
          </a:prstGeom>
        </p:spPr>
      </p:pic>
      <p:pic>
        <p:nvPicPr>
          <p:cNvPr id="21" name="Picture 20" descr="A person with a backpack&#10;&#10;Description automatically generated">
            <a:extLst>
              <a:ext uri="{FF2B5EF4-FFF2-40B4-BE49-F238E27FC236}">
                <a16:creationId xmlns:a16="http://schemas.microsoft.com/office/drawing/2014/main" id="{4DD625B9-5327-AEA5-531C-B9CA2A1D1648}"/>
              </a:ext>
            </a:extLst>
          </p:cNvPr>
          <p:cNvPicPr>
            <a:picLocks noChangeAspect="1"/>
          </p:cNvPicPr>
          <p:nvPr/>
        </p:nvPicPr>
        <p:blipFill>
          <a:blip r:embed="rId4"/>
          <a:stretch>
            <a:fillRect/>
          </a:stretch>
        </p:blipFill>
        <p:spPr>
          <a:xfrm>
            <a:off x="4829444" y="2316645"/>
            <a:ext cx="249740" cy="348821"/>
          </a:xfrm>
          <a:prstGeom prst="rect">
            <a:avLst/>
          </a:prstGeom>
        </p:spPr>
      </p:pic>
      <p:pic>
        <p:nvPicPr>
          <p:cNvPr id="22" name="Picture 21" descr="A person with a backpack&#10;&#10;Description automatically generated">
            <a:extLst>
              <a:ext uri="{FF2B5EF4-FFF2-40B4-BE49-F238E27FC236}">
                <a16:creationId xmlns:a16="http://schemas.microsoft.com/office/drawing/2014/main" id="{BA4A9B5B-4455-B6D1-E32C-6418DC4B9CCD}"/>
              </a:ext>
            </a:extLst>
          </p:cNvPr>
          <p:cNvPicPr>
            <a:picLocks noChangeAspect="1"/>
          </p:cNvPicPr>
          <p:nvPr/>
        </p:nvPicPr>
        <p:blipFill>
          <a:blip r:embed="rId4"/>
          <a:stretch>
            <a:fillRect/>
          </a:stretch>
        </p:blipFill>
        <p:spPr>
          <a:xfrm>
            <a:off x="5663531" y="2790718"/>
            <a:ext cx="249740" cy="348821"/>
          </a:xfrm>
          <a:prstGeom prst="rect">
            <a:avLst/>
          </a:prstGeom>
        </p:spPr>
      </p:pic>
      <p:pic>
        <p:nvPicPr>
          <p:cNvPr id="23" name="Picture 22" descr="A person with a backpack&#10;&#10;Description automatically generated">
            <a:extLst>
              <a:ext uri="{FF2B5EF4-FFF2-40B4-BE49-F238E27FC236}">
                <a16:creationId xmlns:a16="http://schemas.microsoft.com/office/drawing/2014/main" id="{6C55BABE-3A11-9F29-0B6C-98B8D4A19644}"/>
              </a:ext>
            </a:extLst>
          </p:cNvPr>
          <p:cNvPicPr>
            <a:picLocks noChangeAspect="1"/>
          </p:cNvPicPr>
          <p:nvPr/>
        </p:nvPicPr>
        <p:blipFill>
          <a:blip r:embed="rId4"/>
          <a:stretch>
            <a:fillRect/>
          </a:stretch>
        </p:blipFill>
        <p:spPr>
          <a:xfrm>
            <a:off x="6358700" y="3066394"/>
            <a:ext cx="249740" cy="348821"/>
          </a:xfrm>
          <a:prstGeom prst="rect">
            <a:avLst/>
          </a:prstGeom>
        </p:spPr>
      </p:pic>
      <p:pic>
        <p:nvPicPr>
          <p:cNvPr id="24" name="Picture 23" descr="A person with a backpack&#10;&#10;Description automatically generated">
            <a:extLst>
              <a:ext uri="{FF2B5EF4-FFF2-40B4-BE49-F238E27FC236}">
                <a16:creationId xmlns:a16="http://schemas.microsoft.com/office/drawing/2014/main" id="{7C6E72F4-9EA0-0372-2D8B-EEDC224231B8}"/>
              </a:ext>
            </a:extLst>
          </p:cNvPr>
          <p:cNvPicPr>
            <a:picLocks noChangeAspect="1"/>
          </p:cNvPicPr>
          <p:nvPr/>
        </p:nvPicPr>
        <p:blipFill>
          <a:blip r:embed="rId4"/>
          <a:stretch>
            <a:fillRect/>
          </a:stretch>
        </p:blipFill>
        <p:spPr>
          <a:xfrm>
            <a:off x="7123328" y="3379747"/>
            <a:ext cx="249740" cy="348821"/>
          </a:xfrm>
          <a:prstGeom prst="rect">
            <a:avLst/>
          </a:prstGeom>
        </p:spPr>
      </p:pic>
      <p:pic>
        <p:nvPicPr>
          <p:cNvPr id="25" name="Picture 24" descr="A person with a backpack&#10;&#10;Description automatically generated">
            <a:extLst>
              <a:ext uri="{FF2B5EF4-FFF2-40B4-BE49-F238E27FC236}">
                <a16:creationId xmlns:a16="http://schemas.microsoft.com/office/drawing/2014/main" id="{22A6089A-B1FF-CFD8-E889-202706814955}"/>
              </a:ext>
            </a:extLst>
          </p:cNvPr>
          <p:cNvPicPr>
            <a:picLocks noChangeAspect="1"/>
          </p:cNvPicPr>
          <p:nvPr/>
        </p:nvPicPr>
        <p:blipFill>
          <a:blip r:embed="rId4"/>
          <a:stretch>
            <a:fillRect/>
          </a:stretch>
        </p:blipFill>
        <p:spPr>
          <a:xfrm>
            <a:off x="7887956" y="3675330"/>
            <a:ext cx="249740" cy="348821"/>
          </a:xfrm>
          <a:prstGeom prst="rect">
            <a:avLst/>
          </a:prstGeom>
        </p:spPr>
      </p:pic>
      <p:pic>
        <p:nvPicPr>
          <p:cNvPr id="6" name="Graphic 5" descr="Artificial Intelligence with solid fill">
            <a:extLst>
              <a:ext uri="{FF2B5EF4-FFF2-40B4-BE49-F238E27FC236}">
                <a16:creationId xmlns:a16="http://schemas.microsoft.com/office/drawing/2014/main" id="{2866E0B4-0F23-C4CA-CBD6-F7AC753AD8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960" y="3463488"/>
            <a:ext cx="386255" cy="386255"/>
          </a:xfrm>
          <a:prstGeom prst="rect">
            <a:avLst/>
          </a:prstGeom>
        </p:spPr>
      </p:pic>
      <p:pic>
        <p:nvPicPr>
          <p:cNvPr id="7" name="Graphic 6" descr="Artificial Intelligence with solid fill">
            <a:extLst>
              <a:ext uri="{FF2B5EF4-FFF2-40B4-BE49-F238E27FC236}">
                <a16:creationId xmlns:a16="http://schemas.microsoft.com/office/drawing/2014/main" id="{9C46FB86-DB88-251D-9C6F-29FF8FDDA0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0843" y="3361030"/>
            <a:ext cx="386255" cy="386255"/>
          </a:xfrm>
          <a:prstGeom prst="rect">
            <a:avLst/>
          </a:prstGeom>
        </p:spPr>
      </p:pic>
      <p:pic>
        <p:nvPicPr>
          <p:cNvPr id="8" name="Graphic 7" descr="Artificial Intelligence with solid fill">
            <a:extLst>
              <a:ext uri="{FF2B5EF4-FFF2-40B4-BE49-F238E27FC236}">
                <a16:creationId xmlns:a16="http://schemas.microsoft.com/office/drawing/2014/main" id="{71C2F2F1-A756-C43F-D420-F4C641B415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3469" y="3167902"/>
            <a:ext cx="386255" cy="386255"/>
          </a:xfrm>
          <a:prstGeom prst="rect">
            <a:avLst/>
          </a:prstGeom>
        </p:spPr>
      </p:pic>
      <p:pic>
        <p:nvPicPr>
          <p:cNvPr id="10" name="Graphic 9" descr="Artificial Intelligence with solid fill">
            <a:extLst>
              <a:ext uri="{FF2B5EF4-FFF2-40B4-BE49-F238E27FC236}">
                <a16:creationId xmlns:a16="http://schemas.microsoft.com/office/drawing/2014/main" id="{1DF77C5D-BBBF-2931-3AC2-4E2D0D2BA3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1931" y="2965129"/>
            <a:ext cx="386255" cy="386255"/>
          </a:xfrm>
          <a:prstGeom prst="rect">
            <a:avLst/>
          </a:prstGeom>
        </p:spPr>
      </p:pic>
      <p:sp>
        <p:nvSpPr>
          <p:cNvPr id="2" name="TextBox 1">
            <a:extLst>
              <a:ext uri="{FF2B5EF4-FFF2-40B4-BE49-F238E27FC236}">
                <a16:creationId xmlns:a16="http://schemas.microsoft.com/office/drawing/2014/main" id="{42968B63-5E57-7224-0B61-3E6042CF8753}"/>
              </a:ext>
            </a:extLst>
          </p:cNvPr>
          <p:cNvSpPr txBox="1"/>
          <p:nvPr/>
        </p:nvSpPr>
        <p:spPr>
          <a:xfrm>
            <a:off x="232249" y="318897"/>
            <a:ext cx="4722065" cy="1754326"/>
          </a:xfrm>
          <a:prstGeom prst="rect">
            <a:avLst/>
          </a:prstGeom>
          <a:noFill/>
        </p:spPr>
        <p:txBody>
          <a:bodyPr wrap="square" rtlCol="0">
            <a:spAutoFit/>
          </a:bodyPr>
          <a:lstStyle/>
          <a:p>
            <a:r>
              <a:rPr lang="en-US" dirty="0">
                <a:solidFill>
                  <a:schemeClr val="bg1"/>
                </a:solidFill>
              </a:rPr>
              <a:t>When AI can no longer do the assignments on its own, the student cannot learn all the previous material in one week.  Students start to lean on office hours and peers and that further delays actual learning and understanding of the course content.</a:t>
            </a:r>
          </a:p>
        </p:txBody>
      </p:sp>
      <p:cxnSp>
        <p:nvCxnSpPr>
          <p:cNvPr id="5" name="Straight Connector 4">
            <a:extLst>
              <a:ext uri="{FF2B5EF4-FFF2-40B4-BE49-F238E27FC236}">
                <a16:creationId xmlns:a16="http://schemas.microsoft.com/office/drawing/2014/main" id="{5B069C4E-DC8E-DF99-7B15-97C4D20EB926}"/>
              </a:ext>
            </a:extLst>
          </p:cNvPr>
          <p:cNvCxnSpPr>
            <a:cxnSpLocks/>
          </p:cNvCxnSpPr>
          <p:nvPr/>
        </p:nvCxnSpPr>
        <p:spPr>
          <a:xfrm>
            <a:off x="748860" y="2906680"/>
            <a:ext cx="764628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0405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3">
            <a:extLst>
              <a:ext uri="{FF2B5EF4-FFF2-40B4-BE49-F238E27FC236}">
                <a16:creationId xmlns:a16="http://schemas.microsoft.com/office/drawing/2014/main" id="{70CC446C-AD90-404B-87C2-80E2C38245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338" y="1079500"/>
            <a:ext cx="3997325"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4">
            <a:extLst>
              <a:ext uri="{FF2B5EF4-FFF2-40B4-BE49-F238E27FC236}">
                <a16:creationId xmlns:a16="http://schemas.microsoft.com/office/drawing/2014/main" id="{414DAEF6-D176-B047-92DD-96CD70C787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37038" y="1079500"/>
            <a:ext cx="473710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2F100C84-FD30-B544-8C46-2646B638525C}"/>
              </a:ext>
            </a:extLst>
          </p:cNvPr>
          <p:cNvSpPr/>
          <p:nvPr/>
        </p:nvSpPr>
        <p:spPr>
          <a:xfrm>
            <a:off x="301625" y="4264025"/>
            <a:ext cx="4572000" cy="646113"/>
          </a:xfrm>
          <a:prstGeom prst="rect">
            <a:avLst/>
          </a:prstGeom>
        </p:spPr>
        <p:txBody>
          <a:bodyPr>
            <a:spAutoFit/>
          </a:bodyPr>
          <a:lstStyle/>
          <a:p>
            <a:pPr eaLnBrk="1" fontAlgn="auto" hangingPunct="1">
              <a:spcAft>
                <a:spcPts val="0"/>
              </a:spcAft>
              <a:buClr>
                <a:schemeClr val="bg2">
                  <a:lumMod val="40000"/>
                  <a:lumOff val="60000"/>
                </a:schemeClr>
              </a:buClr>
              <a:buFont typeface="Arial" charset="0"/>
              <a:buNone/>
              <a:defRPr/>
            </a:pPr>
            <a:r>
              <a:rPr lang="en-US" altLang="en-US" dirty="0">
                <a:solidFill>
                  <a:srgbClr val="FFFB00"/>
                </a:solidFill>
                <a:latin typeface="Calibri" charset="0"/>
                <a:ea typeface="ＭＳ Ｐゴシック" charset="-128"/>
              </a:rPr>
              <a:t>http://</a:t>
            </a:r>
            <a:r>
              <a:rPr lang="en-US" altLang="en-US" dirty="0" err="1">
                <a:solidFill>
                  <a:srgbClr val="FFFB00"/>
                </a:solidFill>
                <a:latin typeface="Calibri" charset="0"/>
                <a:ea typeface="ＭＳ Ｐゴシック" charset="-128"/>
              </a:rPr>
              <a:t>www.dr-chuck.com</a:t>
            </a:r>
            <a:r>
              <a:rPr lang="en-US" altLang="en-US" dirty="0">
                <a:solidFill>
                  <a:srgbClr val="FFFB00"/>
                </a:solidFill>
                <a:latin typeface="Calibri" charset="0"/>
                <a:ea typeface="ＭＳ Ｐゴシック" charset="-128"/>
              </a:rPr>
              <a:t>/</a:t>
            </a:r>
          </a:p>
          <a:p>
            <a:pPr eaLnBrk="1" fontAlgn="auto" hangingPunct="1">
              <a:spcAft>
                <a:spcPts val="0"/>
              </a:spcAft>
              <a:buClr>
                <a:schemeClr val="bg2">
                  <a:lumMod val="40000"/>
                  <a:lumOff val="60000"/>
                </a:schemeClr>
              </a:buClr>
              <a:buFont typeface="Arial" charset="0"/>
              <a:buNone/>
              <a:defRPr/>
            </a:pPr>
            <a:r>
              <a:rPr lang="en-US" altLang="en-US" dirty="0">
                <a:solidFill>
                  <a:srgbClr val="FFFB00"/>
                </a:solidFill>
                <a:latin typeface="Calibri" charset="0"/>
                <a:ea typeface="ＭＳ Ｐゴシック" charset="-128"/>
              </a:rPr>
              <a:t>Twitter: @</a:t>
            </a:r>
            <a:r>
              <a:rPr lang="en-US" altLang="en-US" dirty="0" err="1">
                <a:solidFill>
                  <a:srgbClr val="FFFB00"/>
                </a:solidFill>
                <a:latin typeface="Calibri" charset="0"/>
                <a:ea typeface="ＭＳ Ｐゴシック" charset="-128"/>
              </a:rPr>
              <a:t>drchuck</a:t>
            </a:r>
            <a:endParaRPr lang="en-US" altLang="en-US" dirty="0">
              <a:latin typeface="Calibri" charset="0"/>
              <a:ea typeface="ＭＳ Ｐゴシック"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5C8DF-EC58-971F-D15B-164D778B0114}"/>
              </a:ext>
            </a:extLst>
          </p:cNvPr>
          <p:cNvSpPr>
            <a:spLocks noGrp="1"/>
          </p:cNvSpPr>
          <p:nvPr>
            <p:ph type="title"/>
          </p:nvPr>
        </p:nvSpPr>
        <p:spPr/>
        <p:txBody>
          <a:bodyPr/>
          <a:lstStyle/>
          <a:p>
            <a:r>
              <a:rPr lang="en-US" dirty="0"/>
              <a:t>AI Recommendations</a:t>
            </a:r>
          </a:p>
        </p:txBody>
      </p:sp>
      <p:sp>
        <p:nvSpPr>
          <p:cNvPr id="3" name="Content Placeholder 2">
            <a:extLst>
              <a:ext uri="{FF2B5EF4-FFF2-40B4-BE49-F238E27FC236}">
                <a16:creationId xmlns:a16="http://schemas.microsoft.com/office/drawing/2014/main" id="{75AA7AA2-86DE-126D-413C-CA45EB08F6D2}"/>
              </a:ext>
            </a:extLst>
          </p:cNvPr>
          <p:cNvSpPr>
            <a:spLocks noGrp="1"/>
          </p:cNvSpPr>
          <p:nvPr>
            <p:ph idx="1"/>
          </p:nvPr>
        </p:nvSpPr>
        <p:spPr/>
        <p:txBody>
          <a:bodyPr/>
          <a:lstStyle/>
          <a:p>
            <a:r>
              <a:rPr lang="en-US" dirty="0"/>
              <a:t>Don't just rush to the assignments and try to smash through them without studying</a:t>
            </a:r>
          </a:p>
          <a:p>
            <a:r>
              <a:rPr lang="en-US" dirty="0"/>
              <a:t>The amount of video lecture in this course is usually 1.5 hour or less per week</a:t>
            </a:r>
          </a:p>
          <a:p>
            <a:r>
              <a:rPr lang="en-US" dirty="0"/>
              <a:t>Watch the lectures first so you have an outline</a:t>
            </a:r>
          </a:p>
          <a:p>
            <a:r>
              <a:rPr lang="en-US" dirty="0"/>
              <a:t>Don't be so impatient in the first few weeks</a:t>
            </a:r>
          </a:p>
          <a:p>
            <a:r>
              <a:rPr lang="en-US" dirty="0"/>
              <a:t>The course is designed to stretch you every week a little bit</a:t>
            </a:r>
          </a:p>
        </p:txBody>
      </p:sp>
    </p:spTree>
    <p:extLst>
      <p:ext uri="{BB962C8B-B14F-4D97-AF65-F5344CB8AC3E}">
        <p14:creationId xmlns:p14="http://schemas.microsoft.com/office/powerpoint/2010/main" val="2018480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EC08EC98-A056-5D4F-87A3-5CC53073A69E}"/>
              </a:ext>
            </a:extLst>
          </p:cNvPr>
          <p:cNvSpPr>
            <a:spLocks noGrp="1"/>
          </p:cNvSpPr>
          <p:nvPr>
            <p:ph type="title"/>
          </p:nvPr>
        </p:nvSpPr>
        <p:spPr/>
        <p:txBody>
          <a:bodyPr/>
          <a:lstStyle/>
          <a:p>
            <a:r>
              <a:rPr lang="en-US" altLang="en-US"/>
              <a:t>Health and well being</a:t>
            </a:r>
          </a:p>
        </p:txBody>
      </p:sp>
      <p:sp>
        <p:nvSpPr>
          <p:cNvPr id="55298" name="Content Placeholder 2">
            <a:extLst>
              <a:ext uri="{FF2B5EF4-FFF2-40B4-BE49-F238E27FC236}">
                <a16:creationId xmlns:a16="http://schemas.microsoft.com/office/drawing/2014/main" id="{0BA6ABA5-EED9-F94F-8256-8C8286DC3BA0}"/>
              </a:ext>
            </a:extLst>
          </p:cNvPr>
          <p:cNvSpPr>
            <a:spLocks noGrp="1"/>
          </p:cNvSpPr>
          <p:nvPr>
            <p:ph idx="1"/>
          </p:nvPr>
        </p:nvSpPr>
        <p:spPr/>
        <p:txBody>
          <a:bodyPr/>
          <a:lstStyle/>
          <a:p>
            <a:r>
              <a:rPr lang="en-US" altLang="en-US" sz="1800" dirty="0"/>
              <a:t>See the syllabus for details and contact information to get help</a:t>
            </a:r>
          </a:p>
          <a:p>
            <a:r>
              <a:rPr lang="en-US" altLang="en-US" sz="1800" dirty="0"/>
              <a:t>The main point is that there are people there to help you</a:t>
            </a:r>
          </a:p>
          <a:p>
            <a:r>
              <a:rPr lang="en-US" altLang="en-US" sz="1800" dirty="0"/>
              <a:t>We encourage you to make use of these resources</a:t>
            </a:r>
          </a:p>
          <a:p>
            <a:r>
              <a:rPr lang="en-US" altLang="en-US" sz="1800" dirty="0"/>
              <a:t>You can always send email to </a:t>
            </a:r>
            <a:r>
              <a:rPr lang="en-US" altLang="en-US" sz="1800" dirty="0" err="1"/>
              <a:t>csev@umich.edu</a:t>
            </a:r>
            <a:r>
              <a:rPr lang="en-US" altLang="en-US" sz="1800" dirty="0"/>
              <a:t> for issues that are personal and private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D79-4D0A-2276-524B-79D392453BCC}"/>
              </a:ext>
            </a:extLst>
          </p:cNvPr>
          <p:cNvSpPr>
            <a:spLocks noGrp="1"/>
          </p:cNvSpPr>
          <p:nvPr>
            <p:ph type="title"/>
          </p:nvPr>
        </p:nvSpPr>
        <p:spPr>
          <a:xfrm>
            <a:off x="3961785" y="471949"/>
            <a:ext cx="3575604" cy="1231490"/>
          </a:xfrm>
        </p:spPr>
        <p:txBody>
          <a:bodyPr>
            <a:normAutofit/>
          </a:bodyPr>
          <a:lstStyle/>
          <a:p>
            <a:r>
              <a:rPr lang="en-US" dirty="0"/>
              <a:t>Always improving…</a:t>
            </a:r>
          </a:p>
        </p:txBody>
      </p:sp>
      <p:pic>
        <p:nvPicPr>
          <p:cNvPr id="5" name="Picture 4" descr="Computer script on a screen">
            <a:extLst>
              <a:ext uri="{FF2B5EF4-FFF2-40B4-BE49-F238E27FC236}">
                <a16:creationId xmlns:a16="http://schemas.microsoft.com/office/drawing/2014/main" id="{01213C9A-7DE7-0663-C153-35587523DC05}"/>
              </a:ext>
            </a:extLst>
          </p:cNvPr>
          <p:cNvPicPr>
            <a:picLocks noChangeAspect="1"/>
          </p:cNvPicPr>
          <p:nvPr/>
        </p:nvPicPr>
        <p:blipFill rotWithShape="1">
          <a:blip r:embed="rId2"/>
          <a:srcRect l="7558" r="47332"/>
          <a:stretch/>
        </p:blipFill>
        <p:spPr>
          <a:xfrm>
            <a:off x="20" y="10"/>
            <a:ext cx="3475989" cy="5143490"/>
          </a:xfrm>
          <a:prstGeom prst="rect">
            <a:avLst/>
          </a:prstGeom>
        </p:spPr>
      </p:pic>
      <p:sp>
        <p:nvSpPr>
          <p:cNvPr id="3" name="Content Placeholder 2">
            <a:extLst>
              <a:ext uri="{FF2B5EF4-FFF2-40B4-BE49-F238E27FC236}">
                <a16:creationId xmlns:a16="http://schemas.microsoft.com/office/drawing/2014/main" id="{B7F3E27A-0CE0-54AC-7A99-3C1BDF9FCCA0}"/>
              </a:ext>
            </a:extLst>
          </p:cNvPr>
          <p:cNvSpPr>
            <a:spLocks noGrp="1"/>
          </p:cNvSpPr>
          <p:nvPr>
            <p:ph idx="1"/>
          </p:nvPr>
        </p:nvSpPr>
        <p:spPr>
          <a:xfrm>
            <a:off x="3961785" y="1828800"/>
            <a:ext cx="3575604" cy="2857499"/>
          </a:xfrm>
        </p:spPr>
        <p:txBody>
          <a:bodyPr>
            <a:normAutofit/>
          </a:bodyPr>
          <a:lstStyle/>
          <a:p>
            <a:pPr>
              <a:lnSpc>
                <a:spcPct val="90000"/>
              </a:lnSpc>
            </a:pPr>
            <a:r>
              <a:rPr lang="en-US" sz="1400" dirty="0"/>
              <a:t>There will be some cool things</a:t>
            </a:r>
          </a:p>
          <a:p>
            <a:pPr>
              <a:lnSpc>
                <a:spcPct val="90000"/>
              </a:lnSpc>
            </a:pPr>
            <a:r>
              <a:rPr lang="en-US" sz="1400" dirty="0"/>
              <a:t>Something might break</a:t>
            </a:r>
          </a:p>
          <a:p>
            <a:pPr>
              <a:lnSpc>
                <a:spcPct val="90000"/>
              </a:lnSpc>
            </a:pPr>
            <a:r>
              <a:rPr lang="en-US" sz="1400" dirty="0"/>
              <a:t>I will watch continuously</a:t>
            </a:r>
          </a:p>
          <a:p>
            <a:pPr>
              <a:lnSpc>
                <a:spcPct val="90000"/>
              </a:lnSpc>
            </a:pPr>
            <a:r>
              <a:rPr lang="en-US" sz="1400" dirty="0"/>
              <a:t>You are welcome to contact me – even text if something is really broken</a:t>
            </a:r>
          </a:p>
          <a:p>
            <a:pPr>
              <a:lnSpc>
                <a:spcPct val="90000"/>
              </a:lnSpc>
            </a:pPr>
            <a:r>
              <a:rPr lang="en-US" sz="1400" dirty="0"/>
              <a:t>I will be transparent and communicate when things go wrong and when they are fixed</a:t>
            </a:r>
          </a:p>
          <a:p>
            <a:pPr>
              <a:lnSpc>
                <a:spcPct val="90000"/>
              </a:lnSpc>
            </a:pPr>
            <a:r>
              <a:rPr lang="en-US" sz="1400" dirty="0"/>
              <a:t>We will fix stuff / adjust assignments / whatever</a:t>
            </a:r>
          </a:p>
          <a:p>
            <a:pPr>
              <a:lnSpc>
                <a:spcPct val="90000"/>
              </a:lnSpc>
            </a:pPr>
            <a:endParaRPr lang="en-US" sz="1400" dirty="0"/>
          </a:p>
        </p:txBody>
      </p:sp>
    </p:spTree>
    <p:extLst>
      <p:ext uri="{BB962C8B-B14F-4D97-AF65-F5344CB8AC3E}">
        <p14:creationId xmlns:p14="http://schemas.microsoft.com/office/powerpoint/2010/main" val="1986491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5471-0DDF-B012-EC79-E1AAB3BA22B8}"/>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3370475C-7F11-57B7-DBF1-0F35EF5EB5BE}"/>
              </a:ext>
            </a:extLst>
          </p:cNvPr>
          <p:cNvSpPr>
            <a:spLocks noGrp="1"/>
          </p:cNvSpPr>
          <p:nvPr>
            <p:ph idx="1"/>
          </p:nvPr>
        </p:nvSpPr>
        <p:spPr/>
        <p:txBody>
          <a:bodyPr/>
          <a:lstStyle/>
          <a:p>
            <a:r>
              <a:rPr lang="en-US" dirty="0"/>
              <a:t>Come to Zoom on Friday or come in person</a:t>
            </a:r>
          </a:p>
          <a:p>
            <a:r>
              <a:rPr lang="en-US" dirty="0"/>
              <a:t>Or send me email </a:t>
            </a:r>
            <a:r>
              <a:rPr lang="en-US" dirty="0" err="1"/>
              <a:t>csev@umich.edu</a:t>
            </a:r>
            <a:endParaRPr lang="en-US" dirty="0"/>
          </a:p>
        </p:txBody>
      </p:sp>
    </p:spTree>
    <p:extLst>
      <p:ext uri="{BB962C8B-B14F-4D97-AF65-F5344CB8AC3E}">
        <p14:creationId xmlns:p14="http://schemas.microsoft.com/office/powerpoint/2010/main" val="1192786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41AEAA-4AFD-D343-9405-94C63DF058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05438" y="2728913"/>
            <a:ext cx="3556000" cy="2001837"/>
          </a:xfrm>
          <a:prstGeom prst="rect">
            <a:avLst/>
          </a:prstGeom>
          <a:ln w="19050">
            <a:solidFill>
              <a:schemeClr val="tx1">
                <a:lumMod val="85000"/>
              </a:schemeClr>
            </a:solidFill>
          </a:ln>
        </p:spPr>
      </p:pic>
      <p:pic>
        <p:nvPicPr>
          <p:cNvPr id="24578" name="Picture 1">
            <a:extLst>
              <a:ext uri="{FF2B5EF4-FFF2-40B4-BE49-F238E27FC236}">
                <a16:creationId xmlns:a16="http://schemas.microsoft.com/office/drawing/2014/main" id="{3E4B4448-19DC-5240-8181-D34F52D41E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5800" y="1689100"/>
            <a:ext cx="3625850" cy="20399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4579" name="Picture 3">
            <a:extLst>
              <a:ext uri="{FF2B5EF4-FFF2-40B4-BE49-F238E27FC236}">
                <a16:creationId xmlns:a16="http://schemas.microsoft.com/office/drawing/2014/main" id="{D787C135-4590-B544-B518-F2E89491B7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475" y="395288"/>
            <a:ext cx="3482975" cy="1958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41AEAA-4AFD-D343-9405-94C63DF058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05438" y="2728913"/>
            <a:ext cx="3556000" cy="2001837"/>
          </a:xfrm>
          <a:prstGeom prst="rect">
            <a:avLst/>
          </a:prstGeom>
          <a:ln w="19050">
            <a:solidFill>
              <a:schemeClr val="tx1">
                <a:lumMod val="85000"/>
              </a:schemeClr>
            </a:solidFill>
          </a:ln>
        </p:spPr>
      </p:pic>
      <p:pic>
        <p:nvPicPr>
          <p:cNvPr id="24578" name="Picture 1">
            <a:extLst>
              <a:ext uri="{FF2B5EF4-FFF2-40B4-BE49-F238E27FC236}">
                <a16:creationId xmlns:a16="http://schemas.microsoft.com/office/drawing/2014/main" id="{3E4B4448-19DC-5240-8181-D34F52D41E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5800" y="1689100"/>
            <a:ext cx="3625850" cy="20399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4579" name="Picture 3">
            <a:extLst>
              <a:ext uri="{FF2B5EF4-FFF2-40B4-BE49-F238E27FC236}">
                <a16:creationId xmlns:a16="http://schemas.microsoft.com/office/drawing/2014/main" id="{D787C135-4590-B544-B518-F2E89491B7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475" y="395288"/>
            <a:ext cx="3482975" cy="19589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2" descr="A person leaning against a car&#10;&#10;Description automatically generated">
            <a:extLst>
              <a:ext uri="{FF2B5EF4-FFF2-40B4-BE49-F238E27FC236}">
                <a16:creationId xmlns:a16="http://schemas.microsoft.com/office/drawing/2014/main" id="{0C69B306-0716-16B6-C385-9A2EC547B849}"/>
              </a:ext>
            </a:extLst>
          </p:cNvPr>
          <p:cNvPicPr>
            <a:picLocks noChangeAspect="1"/>
          </p:cNvPicPr>
          <p:nvPr/>
        </p:nvPicPr>
        <p:blipFill>
          <a:blip r:embed="rId5"/>
          <a:stretch>
            <a:fillRect/>
          </a:stretch>
        </p:blipFill>
        <p:spPr>
          <a:xfrm>
            <a:off x="1524000" y="857250"/>
            <a:ext cx="6096000" cy="3429000"/>
          </a:xfrm>
          <a:prstGeom prst="rect">
            <a:avLst/>
          </a:prstGeom>
        </p:spPr>
      </p:pic>
    </p:spTree>
    <p:extLst>
      <p:ext uri="{BB962C8B-B14F-4D97-AF65-F5344CB8AC3E}">
        <p14:creationId xmlns:p14="http://schemas.microsoft.com/office/powerpoint/2010/main" val="1939990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1">
            <a:extLst>
              <a:ext uri="{FF2B5EF4-FFF2-40B4-BE49-F238E27FC236}">
                <a16:creationId xmlns:a16="http://schemas.microsoft.com/office/drawing/2014/main" id="{88C7C6B6-1332-1546-95E1-A7D659772A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981" y="400050"/>
            <a:ext cx="2813763"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erson taking a selfie in front of a small airplane&#10;&#10;Description automatically generated">
            <a:extLst>
              <a:ext uri="{FF2B5EF4-FFF2-40B4-BE49-F238E27FC236}">
                <a16:creationId xmlns:a16="http://schemas.microsoft.com/office/drawing/2014/main" id="{222FB88F-86A2-FCDF-66A2-718039ACB960}"/>
              </a:ext>
            </a:extLst>
          </p:cNvPr>
          <p:cNvPicPr>
            <a:picLocks noChangeAspect="1"/>
          </p:cNvPicPr>
          <p:nvPr/>
        </p:nvPicPr>
        <p:blipFill>
          <a:blip r:embed="rId3"/>
          <a:stretch>
            <a:fillRect/>
          </a:stretch>
        </p:blipFill>
        <p:spPr>
          <a:xfrm>
            <a:off x="246063" y="2571750"/>
            <a:ext cx="2895600" cy="2171700"/>
          </a:xfrm>
          <a:prstGeom prst="rect">
            <a:avLst/>
          </a:prstGeom>
        </p:spPr>
      </p:pic>
      <p:pic>
        <p:nvPicPr>
          <p:cNvPr id="5" name="Picture 4" descr="A group of hockey players posing for a photo&#10;&#10;Description automatically generated">
            <a:extLst>
              <a:ext uri="{FF2B5EF4-FFF2-40B4-BE49-F238E27FC236}">
                <a16:creationId xmlns:a16="http://schemas.microsoft.com/office/drawing/2014/main" id="{0837FA61-D7D6-2520-94B7-D03CC53C92D5}"/>
              </a:ext>
            </a:extLst>
          </p:cNvPr>
          <p:cNvPicPr>
            <a:picLocks noChangeAspect="1"/>
          </p:cNvPicPr>
          <p:nvPr/>
        </p:nvPicPr>
        <p:blipFill>
          <a:blip r:embed="rId4"/>
          <a:stretch>
            <a:fillRect/>
          </a:stretch>
        </p:blipFill>
        <p:spPr>
          <a:xfrm>
            <a:off x="3420526" y="825762"/>
            <a:ext cx="5327293" cy="3491976"/>
          </a:xfrm>
          <a:prstGeom prst="rect">
            <a:avLst/>
          </a:prstGeom>
        </p:spPr>
      </p:pic>
      <p:sp>
        <p:nvSpPr>
          <p:cNvPr id="6" name="Down Arrow 5">
            <a:extLst>
              <a:ext uri="{FF2B5EF4-FFF2-40B4-BE49-F238E27FC236}">
                <a16:creationId xmlns:a16="http://schemas.microsoft.com/office/drawing/2014/main" id="{B405327B-5C56-0748-05D2-815126583FF0}"/>
              </a:ext>
            </a:extLst>
          </p:cNvPr>
          <p:cNvSpPr/>
          <p:nvPr/>
        </p:nvSpPr>
        <p:spPr>
          <a:xfrm>
            <a:off x="5712732" y="1150710"/>
            <a:ext cx="266700" cy="4857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5471-0DDF-B012-EC79-E1AAB3BA22B8}"/>
              </a:ext>
            </a:extLst>
          </p:cNvPr>
          <p:cNvSpPr>
            <a:spLocks noGrp="1"/>
          </p:cNvSpPr>
          <p:nvPr>
            <p:ph type="title"/>
          </p:nvPr>
        </p:nvSpPr>
        <p:spPr/>
        <p:txBody>
          <a:bodyPr/>
          <a:lstStyle/>
          <a:p>
            <a:r>
              <a:rPr lang="en-US" dirty="0"/>
              <a:t>Hybrid Format - TL;DR</a:t>
            </a:r>
          </a:p>
        </p:txBody>
      </p:sp>
      <p:sp>
        <p:nvSpPr>
          <p:cNvPr id="3" name="Content Placeholder 2">
            <a:extLst>
              <a:ext uri="{FF2B5EF4-FFF2-40B4-BE49-F238E27FC236}">
                <a16:creationId xmlns:a16="http://schemas.microsoft.com/office/drawing/2014/main" id="{3370475C-7F11-57B7-DBF1-0F35EF5EB5BE}"/>
              </a:ext>
            </a:extLst>
          </p:cNvPr>
          <p:cNvSpPr>
            <a:spLocks noGrp="1"/>
          </p:cNvSpPr>
          <p:nvPr>
            <p:ph idx="1"/>
          </p:nvPr>
        </p:nvSpPr>
        <p:spPr/>
        <p:txBody>
          <a:bodyPr/>
          <a:lstStyle/>
          <a:p>
            <a:r>
              <a:rPr lang="en-US" dirty="0"/>
              <a:t>Friday lecture periods are online with Zoom, flipped, drop-in, and are not recorded</a:t>
            </a:r>
          </a:p>
          <a:p>
            <a:r>
              <a:rPr lang="en-US" dirty="0"/>
              <a:t>There will be about 30 minutes of "required viewing" video per week – this will have a due date, a quiz, and be graded</a:t>
            </a:r>
          </a:p>
          <a:p>
            <a:r>
              <a:rPr lang="en-US" dirty="0"/>
              <a:t>Discussions are also Hybrid with a combination of in-person and on Zoom at times</a:t>
            </a:r>
          </a:p>
          <a:p>
            <a:r>
              <a:rPr lang="en-US" i="1" dirty="0"/>
              <a:t>Required</a:t>
            </a:r>
            <a:r>
              <a:rPr lang="en-US" dirty="0"/>
              <a:t> in-person attendance is </a:t>
            </a:r>
            <a:r>
              <a:rPr lang="en-US" b="1" u="sng" dirty="0"/>
              <a:t>rare</a:t>
            </a:r>
          </a:p>
        </p:txBody>
      </p:sp>
    </p:spTree>
    <p:extLst>
      <p:ext uri="{BB962C8B-B14F-4D97-AF65-F5344CB8AC3E}">
        <p14:creationId xmlns:p14="http://schemas.microsoft.com/office/powerpoint/2010/main" val="1659008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B6CEEE2-F04A-4495-BAA5-41ADC79BDB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002263"/>
            <a:ext cx="3026751" cy="3141237"/>
          </a:xfrm>
          <a:prstGeom prst="rect">
            <a:avLst/>
          </a:prstGeom>
        </p:spPr>
      </p:pic>
      <p:pic>
        <p:nvPicPr>
          <p:cNvPr id="19" name="Picture 18">
            <a:extLst>
              <a:ext uri="{FF2B5EF4-FFF2-40B4-BE49-F238E27FC236}">
                <a16:creationId xmlns:a16="http://schemas.microsoft.com/office/drawing/2014/main" id="{534DD426-4D43-43D2-BEFD-ED65D6CA12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1" name="Oval 20">
            <a:extLst>
              <a:ext uri="{FF2B5EF4-FFF2-40B4-BE49-F238E27FC236}">
                <a16:creationId xmlns:a16="http://schemas.microsoft.com/office/drawing/2014/main" id="{DD419DCE-20CD-483A-A34D-DDA94B2B0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3" name="Picture 22">
            <a:extLst>
              <a:ext uri="{FF2B5EF4-FFF2-40B4-BE49-F238E27FC236}">
                <a16:creationId xmlns:a16="http://schemas.microsoft.com/office/drawing/2014/main" id="{75BBAA3E-B261-431F-9672-A48853A5138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5" name="Picture 24">
            <a:extLst>
              <a:ext uri="{FF2B5EF4-FFF2-40B4-BE49-F238E27FC236}">
                <a16:creationId xmlns:a16="http://schemas.microsoft.com/office/drawing/2014/main" id="{3A27BFFC-8090-4322-BE46-86AED6BCFF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4572000"/>
            <a:ext cx="745300" cy="571500"/>
          </a:xfrm>
          <a:prstGeom prst="rect">
            <a:avLst/>
          </a:prstGeom>
        </p:spPr>
      </p:pic>
      <p:sp>
        <p:nvSpPr>
          <p:cNvPr id="27" name="Rectangle 26">
            <a:extLst>
              <a:ext uri="{FF2B5EF4-FFF2-40B4-BE49-F238E27FC236}">
                <a16:creationId xmlns:a16="http://schemas.microsoft.com/office/drawing/2014/main" id="{F0E43693-1F05-4B93-A429-6944E0099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7B6C1F9C-0BCD-E0E8-0B8F-7A29BC53A4BD}"/>
              </a:ext>
            </a:extLst>
          </p:cNvPr>
          <p:cNvSpPr>
            <a:spLocks noGrp="1"/>
          </p:cNvSpPr>
          <p:nvPr>
            <p:ph type="title"/>
          </p:nvPr>
        </p:nvSpPr>
        <p:spPr>
          <a:xfrm>
            <a:off x="6583178" y="1085850"/>
            <a:ext cx="2075045" cy="2497185"/>
          </a:xfrm>
        </p:spPr>
        <p:txBody>
          <a:bodyPr vert="horz" lIns="91440" tIns="45720" rIns="91440" bIns="45720" rtlCol="0" anchor="b">
            <a:normAutofit/>
          </a:bodyPr>
          <a:lstStyle/>
          <a:p>
            <a:pPr defTabSz="457200" eaLnBrk="1" hangingPunct="1"/>
            <a:r>
              <a:rPr lang="en-US" sz="3600"/>
              <a:t>Why Hybrid?</a:t>
            </a:r>
          </a:p>
        </p:txBody>
      </p:sp>
      <p:pic>
        <p:nvPicPr>
          <p:cNvPr id="6" name="Picture 5" descr="A helicopter on a concrete surface&#10;&#10;Description automatically generated">
            <a:extLst>
              <a:ext uri="{FF2B5EF4-FFF2-40B4-BE49-F238E27FC236}">
                <a16:creationId xmlns:a16="http://schemas.microsoft.com/office/drawing/2014/main" id="{0F06D707-15FB-ABB2-ED7C-766AED4DCBA8}"/>
              </a:ext>
            </a:extLst>
          </p:cNvPr>
          <p:cNvPicPr>
            <a:picLocks noChangeAspect="1"/>
          </p:cNvPicPr>
          <p:nvPr/>
        </p:nvPicPr>
        <p:blipFill rotWithShape="1">
          <a:blip r:embed="rId7"/>
          <a:srcRect l="23802" r="24840" b="3"/>
          <a:stretch/>
        </p:blipFill>
        <p:spPr>
          <a:xfrm>
            <a:off x="-1" y="10"/>
            <a:ext cx="3053718" cy="2571566"/>
          </a:xfrm>
          <a:prstGeom prst="rect">
            <a:avLst/>
          </a:prstGeom>
        </p:spPr>
      </p:pic>
      <p:pic>
        <p:nvPicPr>
          <p:cNvPr id="12" name="Picture 11" descr="A person with her eyes closed&#10;&#10;Description automatically generated">
            <a:extLst>
              <a:ext uri="{FF2B5EF4-FFF2-40B4-BE49-F238E27FC236}">
                <a16:creationId xmlns:a16="http://schemas.microsoft.com/office/drawing/2014/main" id="{599B59BE-51AE-9F13-C804-F486543C6863}"/>
              </a:ext>
            </a:extLst>
          </p:cNvPr>
          <p:cNvPicPr>
            <a:picLocks noChangeAspect="1"/>
          </p:cNvPicPr>
          <p:nvPr/>
        </p:nvPicPr>
        <p:blipFill rotWithShape="1">
          <a:blip r:embed="rId8"/>
          <a:srcRect l="26328" r="15826" b="-2"/>
          <a:stretch/>
        </p:blipFill>
        <p:spPr>
          <a:xfrm>
            <a:off x="3052735" y="-175"/>
            <a:ext cx="3035749" cy="2571577"/>
          </a:xfrm>
          <a:prstGeom prst="rect">
            <a:avLst/>
          </a:prstGeom>
        </p:spPr>
      </p:pic>
      <p:pic>
        <p:nvPicPr>
          <p:cNvPr id="8" name="Picture 7" descr="A group of people sitting in front of computers&#10;&#10;Description automatically generated">
            <a:extLst>
              <a:ext uri="{FF2B5EF4-FFF2-40B4-BE49-F238E27FC236}">
                <a16:creationId xmlns:a16="http://schemas.microsoft.com/office/drawing/2014/main" id="{F58AD939-9405-F864-AFFD-2CC439BBE56B}"/>
              </a:ext>
            </a:extLst>
          </p:cNvPr>
          <p:cNvPicPr>
            <a:picLocks noChangeAspect="1"/>
          </p:cNvPicPr>
          <p:nvPr/>
        </p:nvPicPr>
        <p:blipFill rotWithShape="1">
          <a:blip r:embed="rId9"/>
          <a:srcRect l="43099" r="8931"/>
          <a:stretch/>
        </p:blipFill>
        <p:spPr>
          <a:xfrm>
            <a:off x="5529" y="2571576"/>
            <a:ext cx="3045935" cy="2571577"/>
          </a:xfrm>
          <a:prstGeom prst="rect">
            <a:avLst/>
          </a:prstGeom>
        </p:spPr>
      </p:pic>
      <p:cxnSp>
        <p:nvCxnSpPr>
          <p:cNvPr id="29" name="Straight Connector 28">
            <a:extLst>
              <a:ext uri="{FF2B5EF4-FFF2-40B4-BE49-F238E27FC236}">
                <a16:creationId xmlns:a16="http://schemas.microsoft.com/office/drawing/2014/main" id="{DDBAB5C0-7829-4554-9913-F1BC599405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0747" y="0"/>
            <a:ext cx="0" cy="51435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Picture 9" descr="A computer screen with images&#10;&#10;Description automatically generated">
            <a:extLst>
              <a:ext uri="{FF2B5EF4-FFF2-40B4-BE49-F238E27FC236}">
                <a16:creationId xmlns:a16="http://schemas.microsoft.com/office/drawing/2014/main" id="{E80775D2-73A1-1B7D-6AF5-D0745D50BB36}"/>
              </a:ext>
            </a:extLst>
          </p:cNvPr>
          <p:cNvPicPr>
            <a:picLocks noChangeAspect="1"/>
          </p:cNvPicPr>
          <p:nvPr/>
        </p:nvPicPr>
        <p:blipFill rotWithShape="1">
          <a:blip r:embed="rId10"/>
          <a:srcRect l="16298" r="32300" b="-1"/>
          <a:stretch/>
        </p:blipFill>
        <p:spPr>
          <a:xfrm>
            <a:off x="3051465" y="2571576"/>
            <a:ext cx="3038685" cy="2571577"/>
          </a:xfrm>
          <a:prstGeom prst="rect">
            <a:avLst/>
          </a:prstGeom>
        </p:spPr>
      </p:pic>
      <p:cxnSp>
        <p:nvCxnSpPr>
          <p:cNvPr id="31" name="Straight Connector 30">
            <a:extLst>
              <a:ext uri="{FF2B5EF4-FFF2-40B4-BE49-F238E27FC236}">
                <a16:creationId xmlns:a16="http://schemas.microsoft.com/office/drawing/2014/main" id="{D3B39569-9E00-4E25-B69B-AA815F8731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571750"/>
            <a:ext cx="6090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D2348E-CDD7-52EC-B3CF-44A4A5F8BB05}"/>
              </a:ext>
            </a:extLst>
          </p:cNvPr>
          <p:cNvSpPr txBox="1"/>
          <p:nvPr/>
        </p:nvSpPr>
        <p:spPr>
          <a:xfrm>
            <a:off x="6067499" y="4202668"/>
            <a:ext cx="3053718" cy="369332"/>
          </a:xfrm>
          <a:prstGeom prst="rect">
            <a:avLst/>
          </a:prstGeom>
          <a:noFill/>
        </p:spPr>
        <p:txBody>
          <a:bodyPr wrap="square">
            <a:spAutoFit/>
          </a:bodyPr>
          <a:lstStyle/>
          <a:p>
            <a:r>
              <a:rPr lang="en-US" dirty="0"/>
              <a:t>https://</a:t>
            </a:r>
            <a:r>
              <a:rPr lang="en-US" dirty="0" err="1"/>
              <a:t>youtu.be</a:t>
            </a:r>
            <a:r>
              <a:rPr lang="en-US" dirty="0"/>
              <a:t>/zatL4uFRpC0</a:t>
            </a:r>
          </a:p>
        </p:txBody>
      </p:sp>
    </p:spTree>
    <p:extLst>
      <p:ext uri="{BB962C8B-B14F-4D97-AF65-F5344CB8AC3E}">
        <p14:creationId xmlns:p14="http://schemas.microsoft.com/office/powerpoint/2010/main" val="3644061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AB87-9BD7-31F4-3FC0-DF1D3321C9DD}"/>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5300B062-402E-8CC6-9901-35D88B61EE57}"/>
              </a:ext>
            </a:extLst>
          </p:cNvPr>
          <p:cNvSpPr>
            <a:spLocks noGrp="1"/>
          </p:cNvSpPr>
          <p:nvPr>
            <p:ph idx="1"/>
          </p:nvPr>
        </p:nvSpPr>
        <p:spPr/>
        <p:txBody>
          <a:bodyPr/>
          <a:lstStyle/>
          <a:p>
            <a:r>
              <a:rPr lang="en-US" u="sng" dirty="0"/>
              <a:t>Midterm – In person, paper, 2 Hours</a:t>
            </a:r>
          </a:p>
          <a:p>
            <a:pPr lvl="1"/>
            <a:r>
              <a:rPr lang="en-US" dirty="0"/>
              <a:t>Closed book, closed notes, no Internet, no AI</a:t>
            </a:r>
          </a:p>
          <a:p>
            <a:pPr lvl="1"/>
            <a:r>
              <a:rPr lang="en-US" dirty="0"/>
              <a:t>One page of notes (2 sides) </a:t>
            </a:r>
          </a:p>
          <a:p>
            <a:pPr lvl="1"/>
            <a:r>
              <a:rPr lang="en-US" b="1" dirty="0">
                <a:solidFill>
                  <a:srgbClr val="FFFF00"/>
                </a:solidFill>
              </a:rPr>
              <a:t>Physical attendance is required</a:t>
            </a:r>
            <a:endParaRPr lang="en-US" dirty="0"/>
          </a:p>
          <a:p>
            <a:r>
              <a:rPr lang="en-US" dirty="0"/>
              <a:t>Final</a:t>
            </a:r>
          </a:p>
          <a:p>
            <a:pPr lvl="1"/>
            <a:r>
              <a:rPr lang="en-US" dirty="0"/>
              <a:t>Five days – flexible schedule, can start and stop</a:t>
            </a:r>
          </a:p>
          <a:p>
            <a:pPr lvl="1"/>
            <a:r>
              <a:rPr lang="en-US" dirty="0"/>
              <a:t>Online, open book, open notes, AI ok</a:t>
            </a:r>
          </a:p>
          <a:p>
            <a:pPr lvl="1"/>
            <a:r>
              <a:rPr lang="en-US" dirty="0"/>
              <a:t>Coding – auto-graded with unlimited tries</a:t>
            </a:r>
          </a:p>
        </p:txBody>
      </p:sp>
    </p:spTree>
    <p:extLst>
      <p:ext uri="{BB962C8B-B14F-4D97-AF65-F5344CB8AC3E}">
        <p14:creationId xmlns:p14="http://schemas.microsoft.com/office/powerpoint/2010/main" val="15517641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2308</TotalTime>
  <Words>1172</Words>
  <Application>Microsoft Macintosh PowerPoint</Application>
  <PresentationFormat>On-screen Show (16:9)</PresentationFormat>
  <Paragraphs>162</Paragraphs>
  <Slides>33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ＭＳ Ｐゴシック</vt:lpstr>
      <vt:lpstr>Arial</vt:lpstr>
      <vt:lpstr>Calibri</vt:lpstr>
      <vt:lpstr>Century Gothic</vt:lpstr>
      <vt:lpstr>Courier New</vt:lpstr>
      <vt:lpstr>Wingdings 3</vt:lpstr>
      <vt:lpstr>Ion</vt:lpstr>
      <vt:lpstr>Database Applications Building Web Sites with Django – Winter 2025</vt:lpstr>
      <vt:lpstr>My Goals for This Course</vt:lpstr>
      <vt:lpstr>PowerPoint Presentation</vt:lpstr>
      <vt:lpstr>PowerPoint Presentation</vt:lpstr>
      <vt:lpstr>PowerPoint Presentation</vt:lpstr>
      <vt:lpstr>PowerPoint Presentation</vt:lpstr>
      <vt:lpstr>Hybrid Format - TL;DR</vt:lpstr>
      <vt:lpstr>Why Hybrid?</vt:lpstr>
      <vt:lpstr>Exams</vt:lpstr>
      <vt:lpstr>Policies</vt:lpstr>
      <vt:lpstr>Assignments / Content Quizzes</vt:lpstr>
      <vt:lpstr>Discussion Sections</vt:lpstr>
      <vt:lpstr>PowerPoint Presentation</vt:lpstr>
      <vt:lpstr>Grade Expectations</vt:lpstr>
      <vt:lpstr>Final Grade Computation</vt:lpstr>
      <vt:lpstr>Canvas and Sakai Tour</vt:lpstr>
      <vt:lpstr>Some Technical bits..</vt:lpstr>
      <vt:lpstr>PowerPoint Presentation</vt:lpstr>
      <vt:lpstr>Python Type Hints (since 3.5)</vt:lpstr>
      <vt:lpstr>Weirdly Configured Browsers..</vt:lpstr>
      <vt:lpstr>PowerPoint Presentation</vt:lpstr>
      <vt:lpstr>PowerPoint Presentation</vt:lpstr>
      <vt:lpstr>Plagiarism (FYI)</vt:lpstr>
      <vt:lpstr>AI Across Semesters</vt:lpstr>
      <vt:lpstr>To AI or not to AI?</vt:lpstr>
      <vt:lpstr>PowerPoint Presentation</vt:lpstr>
      <vt:lpstr>PowerPoint Presentation</vt:lpstr>
      <vt:lpstr>PowerPoint Presentation</vt:lpstr>
      <vt:lpstr>PowerPoint Presentation</vt:lpstr>
      <vt:lpstr>AI Recommendations</vt:lpstr>
      <vt:lpstr>Health and well being</vt:lpstr>
      <vt:lpstr>Always improving…</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Applications PHP / MySql / HTML / CSS</dc:title>
  <dc:creator>Charles Severance</dc:creator>
  <cp:lastModifiedBy>Severance, Charles</cp:lastModifiedBy>
  <cp:revision>182</cp:revision>
  <dcterms:created xsi:type="dcterms:W3CDTF">2015-01-08T02:39:30Z</dcterms:created>
  <dcterms:modified xsi:type="dcterms:W3CDTF">2025-01-08T19:48:51Z</dcterms:modified>
</cp:coreProperties>
</file>